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d2e4988bfb41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153a5f61f742a5"/>
  </p:sldMasterIdLst>
  <p:sldIdLst>
    <p:sldId xmlns:r="http://schemas.openxmlformats.org/officeDocument/2006/relationships" id="256" r:id="R6021d4faf76a4f38"/>
    <p:sldId xmlns:r="http://schemas.openxmlformats.org/officeDocument/2006/relationships" id="257" r:id="Red401c237522421b"/>
    <p:sldId xmlns:r="http://schemas.openxmlformats.org/officeDocument/2006/relationships" id="258" r:id="Raf8fe50931ca4c04"/>
    <p:sldId xmlns:r="http://schemas.openxmlformats.org/officeDocument/2006/relationships" id="259" r:id="R057bbba3451a40d7"/>
    <p:sldId xmlns:r="http://schemas.openxmlformats.org/officeDocument/2006/relationships" id="260" r:id="R76a150dbe4054961"/>
    <p:sldId xmlns:r="http://schemas.openxmlformats.org/officeDocument/2006/relationships" id="261" r:id="R395d2a78568041b0"/>
    <p:sldId xmlns:r="http://schemas.openxmlformats.org/officeDocument/2006/relationships" id="262" r:id="R38a4217dd0e2459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153a5f61f742a5" /><Relationship Type="http://schemas.openxmlformats.org/officeDocument/2006/relationships/slide" Target="/ppt/slides/slide1.xml" Id="R6021d4faf76a4f38" /><Relationship Type="http://schemas.openxmlformats.org/officeDocument/2006/relationships/slide" Target="/ppt/slides/slide2.xml" Id="Red401c237522421b" /><Relationship Type="http://schemas.openxmlformats.org/officeDocument/2006/relationships/slide" Target="/ppt/slides/slide3.xml" Id="Raf8fe50931ca4c04" /><Relationship Type="http://schemas.openxmlformats.org/officeDocument/2006/relationships/slide" Target="/ppt/slides/slide4.xml" Id="R057bbba3451a40d7" /><Relationship Type="http://schemas.openxmlformats.org/officeDocument/2006/relationships/slide" Target="/ppt/slides/slide5.xml" Id="R76a150dbe4054961" /><Relationship Type="http://schemas.openxmlformats.org/officeDocument/2006/relationships/slide" Target="/ppt/slides/slide6.xml" Id="R395d2a78568041b0" /><Relationship Type="http://schemas.openxmlformats.org/officeDocument/2006/relationships/slide" Target="/ppt/slides/slide7.xml" Id="R38a4217dd0e2459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e7e74abe5540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aeab4503774696" /><Relationship Type="http://schemas.openxmlformats.org/officeDocument/2006/relationships/theme" Target="/ppt/slideMasters/theme/theme1.xml" Id="R5f391f6e98b54a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aeab45037746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6a7c6f03b4e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b8e77263a41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7fb86296e479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1baeac6c242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666a018834d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679471b13d4e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0c0268a5949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NORKRON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NORKRON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NORKRON AS ble etablert [år] og holder til i Skudeneshavn.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NORKRON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NORKRON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NORKRON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189 348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142 719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450 661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3 831 430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3 815 298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NORKRON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MØRCH BJARNE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NORKRON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Kanalvegen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4280 Skudeneshavn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arve@skudenes.com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843 467 652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NORKRON AS</a:t>
            </a:r>
          </a:p>
        </p:txBody>
      </p:sp>
    </p:spTree>
  </p:cSld>
  <p:clrMapOvr>
    <a:masterClrMapping xmlns:a="http://schemas.openxmlformats.org/drawingml/2006/main"/>
  </p:clrMapOvr>
</p:sld>
</file>