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bfba34e32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e2c9e3e484b83"/>
  </p:sldMasterIdLst>
  <p:sldIdLst>
    <p:sldId xmlns:r="http://schemas.openxmlformats.org/officeDocument/2006/relationships" id="256" r:id="R6c087c81a333479e"/>
    <p:sldId xmlns:r="http://schemas.openxmlformats.org/officeDocument/2006/relationships" id="257" r:id="Ra7966c619d194b55"/>
    <p:sldId xmlns:r="http://schemas.openxmlformats.org/officeDocument/2006/relationships" id="258" r:id="R17433153d87c4d7c"/>
    <p:sldId xmlns:r="http://schemas.openxmlformats.org/officeDocument/2006/relationships" id="259" r:id="Rca50d2589ea0455d"/>
    <p:sldId xmlns:r="http://schemas.openxmlformats.org/officeDocument/2006/relationships" id="260" r:id="R4ff420b994e841b9"/>
    <p:sldId xmlns:r="http://schemas.openxmlformats.org/officeDocument/2006/relationships" id="261" r:id="R861f6eea0cad4463"/>
    <p:sldId xmlns:r="http://schemas.openxmlformats.org/officeDocument/2006/relationships" id="262" r:id="R9dc62c2efa3c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e2c9e3e484b83" /><Relationship Type="http://schemas.openxmlformats.org/officeDocument/2006/relationships/slide" Target="/ppt/slides/slide1.xml" Id="R6c087c81a333479e" /><Relationship Type="http://schemas.openxmlformats.org/officeDocument/2006/relationships/slide" Target="/ppt/slides/slide2.xml" Id="Ra7966c619d194b55" /><Relationship Type="http://schemas.openxmlformats.org/officeDocument/2006/relationships/slide" Target="/ppt/slides/slide3.xml" Id="R17433153d87c4d7c" /><Relationship Type="http://schemas.openxmlformats.org/officeDocument/2006/relationships/slide" Target="/ppt/slides/slide4.xml" Id="Rca50d2589ea0455d" /><Relationship Type="http://schemas.openxmlformats.org/officeDocument/2006/relationships/slide" Target="/ppt/slides/slide5.xml" Id="R4ff420b994e841b9" /><Relationship Type="http://schemas.openxmlformats.org/officeDocument/2006/relationships/slide" Target="/ppt/slides/slide6.xml" Id="R861f6eea0cad4463" /><Relationship Type="http://schemas.openxmlformats.org/officeDocument/2006/relationships/slide" Target="/ppt/slides/slide7.xml" Id="R9dc62c2efa3c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8a521e87c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b014b7cd4e5b" /><Relationship Type="http://schemas.openxmlformats.org/officeDocument/2006/relationships/theme" Target="/ppt/slideMasters/theme/theme1.xml" Id="R21da8693a94c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fb014b7cd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6433fcc5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bab532aff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cf6044ce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d41b7a747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342e9fad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1ef27434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7e93e190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