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75ca5e404e4d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b9d568ad3b472b"/>
  </p:sldMasterIdLst>
  <p:sldIdLst>
    <p:sldId xmlns:r="http://schemas.openxmlformats.org/officeDocument/2006/relationships" id="256" r:id="Re645cb6e7e0e486b"/>
    <p:sldId xmlns:r="http://schemas.openxmlformats.org/officeDocument/2006/relationships" id="257" r:id="R24121bc006a4407a"/>
    <p:sldId xmlns:r="http://schemas.openxmlformats.org/officeDocument/2006/relationships" id="258" r:id="R680f9f0bf76f4265"/>
    <p:sldId xmlns:r="http://schemas.openxmlformats.org/officeDocument/2006/relationships" id="259" r:id="R0309702a33d448de"/>
    <p:sldId xmlns:r="http://schemas.openxmlformats.org/officeDocument/2006/relationships" id="260" r:id="R36ec3aa1361e4656"/>
    <p:sldId xmlns:r="http://schemas.openxmlformats.org/officeDocument/2006/relationships" id="261" r:id="R22f88bdb6b4e4e6b"/>
    <p:sldId xmlns:r="http://schemas.openxmlformats.org/officeDocument/2006/relationships" id="262" r:id="Rf14b37d0cce04b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b9d568ad3b472b" /><Relationship Type="http://schemas.openxmlformats.org/officeDocument/2006/relationships/slide" Target="/ppt/slides/slide1.xml" Id="Re645cb6e7e0e486b" /><Relationship Type="http://schemas.openxmlformats.org/officeDocument/2006/relationships/slide" Target="/ppt/slides/slide2.xml" Id="R24121bc006a4407a" /><Relationship Type="http://schemas.openxmlformats.org/officeDocument/2006/relationships/slide" Target="/ppt/slides/slide3.xml" Id="R680f9f0bf76f4265" /><Relationship Type="http://schemas.openxmlformats.org/officeDocument/2006/relationships/slide" Target="/ppt/slides/slide4.xml" Id="R0309702a33d448de" /><Relationship Type="http://schemas.openxmlformats.org/officeDocument/2006/relationships/slide" Target="/ppt/slides/slide5.xml" Id="R36ec3aa1361e4656" /><Relationship Type="http://schemas.openxmlformats.org/officeDocument/2006/relationships/slide" Target="/ppt/slides/slide6.xml" Id="R22f88bdb6b4e4e6b" /><Relationship Type="http://schemas.openxmlformats.org/officeDocument/2006/relationships/slide" Target="/ppt/slides/slide7.xml" Id="Rf14b37d0cce04b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16d4132eb242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2466f562646c4" /><Relationship Type="http://schemas.openxmlformats.org/officeDocument/2006/relationships/theme" Target="/ppt/slideMasters/theme/theme1.xml" Id="Rcbadb2e1836c4a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2466f5626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e8814c1da4f0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512eaca8e94b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715de3c7946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2b93364d5142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a76dac3e1f4b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76d2b803f34f8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ffbd3d74146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H.ÅRDAL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H.ÅRDAL AS ble etablert [år] og holder til i Sogndal.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−26 827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6 150 942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6 918 319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8 926 306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ÅRDAL  –  86,8 %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HEGE BEATE EIDE  –  13,2 %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Rutlinslid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6856 Sogndal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835 428 362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H.ÅRDAL AS</a:t>
            </a:r>
          </a:p>
        </p:txBody>
      </p:sp>
    </p:spTree>
  </p:cSld>
  <p:clrMapOvr>
    <a:masterClrMapping xmlns:a="http://schemas.openxmlformats.org/drawingml/2006/main"/>
  </p:clrMapOvr>
</p:sld>
</file>