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af171c494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a8e5fe9d64669"/>
  </p:sldMasterIdLst>
  <p:sldIdLst>
    <p:sldId xmlns:r="http://schemas.openxmlformats.org/officeDocument/2006/relationships" id="256" r:id="R67d2ceb424954980"/>
    <p:sldId xmlns:r="http://schemas.openxmlformats.org/officeDocument/2006/relationships" id="257" r:id="R5627bce2380a4619"/>
    <p:sldId xmlns:r="http://schemas.openxmlformats.org/officeDocument/2006/relationships" id="258" r:id="R082ead0b9dbe4e60"/>
    <p:sldId xmlns:r="http://schemas.openxmlformats.org/officeDocument/2006/relationships" id="259" r:id="Rfe9a5339cf8f4b76"/>
    <p:sldId xmlns:r="http://schemas.openxmlformats.org/officeDocument/2006/relationships" id="260" r:id="Rc05d439d134948e4"/>
    <p:sldId xmlns:r="http://schemas.openxmlformats.org/officeDocument/2006/relationships" id="261" r:id="Rd53a04ebfb43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a8e5fe9d64669" /><Relationship Type="http://schemas.openxmlformats.org/officeDocument/2006/relationships/slide" Target="/ppt/slides/slide1.xml" Id="R67d2ceb424954980" /><Relationship Type="http://schemas.openxmlformats.org/officeDocument/2006/relationships/slide" Target="/ppt/slides/slide2.xml" Id="R5627bce2380a4619" /><Relationship Type="http://schemas.openxmlformats.org/officeDocument/2006/relationships/slide" Target="/ppt/slides/slide3.xml" Id="R082ead0b9dbe4e60" /><Relationship Type="http://schemas.openxmlformats.org/officeDocument/2006/relationships/slide" Target="/ppt/slides/slide4.xml" Id="Rfe9a5339cf8f4b76" /><Relationship Type="http://schemas.openxmlformats.org/officeDocument/2006/relationships/slide" Target="/ppt/slides/slide5.xml" Id="Rc05d439d134948e4" /><Relationship Type="http://schemas.openxmlformats.org/officeDocument/2006/relationships/slide" Target="/ppt/slides/slide6.xml" Id="Rd53a04ebfb43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6a8dbf170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00445a8a4c01" /><Relationship Type="http://schemas.openxmlformats.org/officeDocument/2006/relationships/theme" Target="/ppt/slideMasters/theme/theme1.xml" Id="R257f16b54878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200445a8a4c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c2b4315d0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3b62d073f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81728a2fc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f4181d63b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9d4d2aa29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f3981d3f7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