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865b04b2444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a52d540f94f72"/>
  </p:sldMasterIdLst>
  <p:sldIdLst>
    <p:sldId xmlns:r="http://schemas.openxmlformats.org/officeDocument/2006/relationships" id="256" r:id="R90a5c388a44142e1"/>
    <p:sldId xmlns:r="http://schemas.openxmlformats.org/officeDocument/2006/relationships" id="257" r:id="R133898ac4c6f4779"/>
    <p:sldId xmlns:r="http://schemas.openxmlformats.org/officeDocument/2006/relationships" id="258" r:id="Rd254171710f44422"/>
    <p:sldId xmlns:r="http://schemas.openxmlformats.org/officeDocument/2006/relationships" id="259" r:id="R187529681c444d58"/>
    <p:sldId xmlns:r="http://schemas.openxmlformats.org/officeDocument/2006/relationships" id="260" r:id="Rd4abd7792f8943d9"/>
    <p:sldId xmlns:r="http://schemas.openxmlformats.org/officeDocument/2006/relationships" id="261" r:id="Rea3307e77b8348b0"/>
    <p:sldId xmlns:r="http://schemas.openxmlformats.org/officeDocument/2006/relationships" id="262" r:id="Rcd731f8834db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a52d540f94f72" /><Relationship Type="http://schemas.openxmlformats.org/officeDocument/2006/relationships/slide" Target="/ppt/slides/slide1.xml" Id="R90a5c388a44142e1" /><Relationship Type="http://schemas.openxmlformats.org/officeDocument/2006/relationships/slide" Target="/ppt/slides/slide2.xml" Id="R133898ac4c6f4779" /><Relationship Type="http://schemas.openxmlformats.org/officeDocument/2006/relationships/slide" Target="/ppt/slides/slide3.xml" Id="Rd254171710f44422" /><Relationship Type="http://schemas.openxmlformats.org/officeDocument/2006/relationships/slide" Target="/ppt/slides/slide4.xml" Id="R187529681c444d58" /><Relationship Type="http://schemas.openxmlformats.org/officeDocument/2006/relationships/slide" Target="/ppt/slides/slide5.xml" Id="Rd4abd7792f8943d9" /><Relationship Type="http://schemas.openxmlformats.org/officeDocument/2006/relationships/slide" Target="/ppt/slides/slide6.xml" Id="Rea3307e77b8348b0" /><Relationship Type="http://schemas.openxmlformats.org/officeDocument/2006/relationships/slide" Target="/ppt/slides/slide7.xml" Id="Rcd731f8834db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17e65e6b549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bafcdfbc487f" /><Relationship Type="http://schemas.openxmlformats.org/officeDocument/2006/relationships/theme" Target="/ppt/slideMasters/theme/theme1.xml" Id="R9616c1a5e9ff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0bafcdfbc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6c989486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4f9fdae2f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ee83c2474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71890fdb9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95289018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bbe642af49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549873274b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MARTHINS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29 358 474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Thaugland AS, Vitaminveien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835 292 002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