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d11ecd6ff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cef4b872514fa8"/>
  </p:sldMasterIdLst>
  <p:sldIdLst>
    <p:sldId xmlns:r="http://schemas.openxmlformats.org/officeDocument/2006/relationships" id="256" r:id="R2f43f60b18ca4ea8"/>
    <p:sldId xmlns:r="http://schemas.openxmlformats.org/officeDocument/2006/relationships" id="257" r:id="Rcdae3837c7a342fd"/>
    <p:sldId xmlns:r="http://schemas.openxmlformats.org/officeDocument/2006/relationships" id="258" r:id="R3f38e1fe7d8849f2"/>
    <p:sldId xmlns:r="http://schemas.openxmlformats.org/officeDocument/2006/relationships" id="259" r:id="Rd9d79775f4f24458"/>
    <p:sldId xmlns:r="http://schemas.openxmlformats.org/officeDocument/2006/relationships" id="260" r:id="R802cb62cadfd494d"/>
    <p:sldId xmlns:r="http://schemas.openxmlformats.org/officeDocument/2006/relationships" id="261" r:id="Rfffda6a2743a4080"/>
    <p:sldId xmlns:r="http://schemas.openxmlformats.org/officeDocument/2006/relationships" id="262" r:id="Re294e84ab123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ef4b872514fa8" /><Relationship Type="http://schemas.openxmlformats.org/officeDocument/2006/relationships/slide" Target="/ppt/slides/slide1.xml" Id="R2f43f60b18ca4ea8" /><Relationship Type="http://schemas.openxmlformats.org/officeDocument/2006/relationships/slide" Target="/ppt/slides/slide2.xml" Id="Rcdae3837c7a342fd" /><Relationship Type="http://schemas.openxmlformats.org/officeDocument/2006/relationships/slide" Target="/ppt/slides/slide3.xml" Id="R3f38e1fe7d8849f2" /><Relationship Type="http://schemas.openxmlformats.org/officeDocument/2006/relationships/slide" Target="/ppt/slides/slide4.xml" Id="Rd9d79775f4f24458" /><Relationship Type="http://schemas.openxmlformats.org/officeDocument/2006/relationships/slide" Target="/ppt/slides/slide5.xml" Id="R802cb62cadfd494d" /><Relationship Type="http://schemas.openxmlformats.org/officeDocument/2006/relationships/slide" Target="/ppt/slides/slide6.xml" Id="Rfffda6a2743a4080" /><Relationship Type="http://schemas.openxmlformats.org/officeDocument/2006/relationships/slide" Target="/ppt/slides/slide7.xml" Id="Re294e84ab123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97fa95b6d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8a5aea4384ffc" /><Relationship Type="http://schemas.openxmlformats.org/officeDocument/2006/relationships/theme" Target="/ppt/slideMasters/theme/theme1.xml" Id="R3f6b621a5e00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8a5aea438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f9debc3c45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b425ca75e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81366bd0f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1aaf71d6e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19ba4ddd0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966a2d938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ec9f3406449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−44 504 000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669 880 000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1 575 173 000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VIHECA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KAMUL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831 982 942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