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dd131244a547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87b8dca8374bea"/>
  </p:sldMasterIdLst>
  <p:sldIdLst>
    <p:sldId xmlns:r="http://schemas.openxmlformats.org/officeDocument/2006/relationships" id="256" r:id="R5bdf25c1c1a04afb"/>
    <p:sldId xmlns:r="http://schemas.openxmlformats.org/officeDocument/2006/relationships" id="257" r:id="R41c8b905d34646ad"/>
    <p:sldId xmlns:r="http://schemas.openxmlformats.org/officeDocument/2006/relationships" id="258" r:id="Re831f8b7eb054dda"/>
    <p:sldId xmlns:r="http://schemas.openxmlformats.org/officeDocument/2006/relationships" id="259" r:id="R4089b8d275f34b20"/>
    <p:sldId xmlns:r="http://schemas.openxmlformats.org/officeDocument/2006/relationships" id="260" r:id="Rd38b17b78ed543e7"/>
    <p:sldId xmlns:r="http://schemas.openxmlformats.org/officeDocument/2006/relationships" id="261" r:id="Rfc88967f64c34ff4"/>
    <p:sldId xmlns:r="http://schemas.openxmlformats.org/officeDocument/2006/relationships" id="262" r:id="Ra65b5793bac54b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7b8dca8374bea" /><Relationship Type="http://schemas.openxmlformats.org/officeDocument/2006/relationships/slide" Target="/ppt/slides/slide1.xml" Id="R5bdf25c1c1a04afb" /><Relationship Type="http://schemas.openxmlformats.org/officeDocument/2006/relationships/slide" Target="/ppt/slides/slide2.xml" Id="R41c8b905d34646ad" /><Relationship Type="http://schemas.openxmlformats.org/officeDocument/2006/relationships/slide" Target="/ppt/slides/slide3.xml" Id="Re831f8b7eb054dda" /><Relationship Type="http://schemas.openxmlformats.org/officeDocument/2006/relationships/slide" Target="/ppt/slides/slide4.xml" Id="R4089b8d275f34b20" /><Relationship Type="http://schemas.openxmlformats.org/officeDocument/2006/relationships/slide" Target="/ppt/slides/slide5.xml" Id="Rd38b17b78ed543e7" /><Relationship Type="http://schemas.openxmlformats.org/officeDocument/2006/relationships/slide" Target="/ppt/slides/slide6.xml" Id="Rfc88967f64c34ff4" /><Relationship Type="http://schemas.openxmlformats.org/officeDocument/2006/relationships/slide" Target="/ppt/slides/slide7.xml" Id="Ra65b5793bac54b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d47a99a4a49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b4d51c32d40ca" /><Relationship Type="http://schemas.openxmlformats.org/officeDocument/2006/relationships/theme" Target="/ppt/slideMasters/theme/theme1.xml" Id="R84d30e4273a14c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ab4d51c32d40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57ce51be04b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ec0f2a9ae44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a02e4665343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52c5113614d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f7c2b646a40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f9e3e14c24b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ef0faeb6943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−4 786 628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91 722 698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833 227 549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1 262 225 833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MJØR GRIMSRUD SØGAARD  –  36,2 %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HEDDA MJØR GRIMSRUD HAALAND  –  36,2 %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MJØR GRIMSRUD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MJØR GRIMSRUD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MJØR GRIMSRUD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831 758 562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