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8e14f8330643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d018d4438d453f"/>
  </p:sldMasterIdLst>
  <p:sldIdLst>
    <p:sldId xmlns:r="http://schemas.openxmlformats.org/officeDocument/2006/relationships" id="256" r:id="Rd17a911d645746a9"/>
    <p:sldId xmlns:r="http://schemas.openxmlformats.org/officeDocument/2006/relationships" id="257" r:id="Rd43c88f7af5f4756"/>
    <p:sldId xmlns:r="http://schemas.openxmlformats.org/officeDocument/2006/relationships" id="258" r:id="R1744027eeefe4086"/>
    <p:sldId xmlns:r="http://schemas.openxmlformats.org/officeDocument/2006/relationships" id="259" r:id="R7b93947d4ea046ea"/>
    <p:sldId xmlns:r="http://schemas.openxmlformats.org/officeDocument/2006/relationships" id="260" r:id="Reee1986f146c4b18"/>
    <p:sldId xmlns:r="http://schemas.openxmlformats.org/officeDocument/2006/relationships" id="261" r:id="R8e5bf6a06eb84af5"/>
    <p:sldId xmlns:r="http://schemas.openxmlformats.org/officeDocument/2006/relationships" id="262" r:id="R577f1f69f89545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d018d4438d453f" /><Relationship Type="http://schemas.openxmlformats.org/officeDocument/2006/relationships/slide" Target="/ppt/slides/slide1.xml" Id="Rd17a911d645746a9" /><Relationship Type="http://schemas.openxmlformats.org/officeDocument/2006/relationships/slide" Target="/ppt/slides/slide2.xml" Id="Rd43c88f7af5f4756" /><Relationship Type="http://schemas.openxmlformats.org/officeDocument/2006/relationships/slide" Target="/ppt/slides/slide3.xml" Id="R1744027eeefe4086" /><Relationship Type="http://schemas.openxmlformats.org/officeDocument/2006/relationships/slide" Target="/ppt/slides/slide4.xml" Id="R7b93947d4ea046ea" /><Relationship Type="http://schemas.openxmlformats.org/officeDocument/2006/relationships/slide" Target="/ppt/slides/slide5.xml" Id="Reee1986f146c4b18" /><Relationship Type="http://schemas.openxmlformats.org/officeDocument/2006/relationships/slide" Target="/ppt/slides/slide6.xml" Id="R8e5bf6a06eb84af5" /><Relationship Type="http://schemas.openxmlformats.org/officeDocument/2006/relationships/slide" Target="/ppt/slides/slide7.xml" Id="R577f1f69f89545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9366e7b77f47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9c90b6a984a30" /><Relationship Type="http://schemas.openxmlformats.org/officeDocument/2006/relationships/theme" Target="/ppt/slideMasters/theme/theme1.xml" Id="R9a07e064ee2e46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99c90b6a984a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c4c0d94ff42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e1777bf6844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b2764a5394d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b9d5f4c4240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0976485ad48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63ffabb9442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021b3cc1c4c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−4 735 941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45 946 448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741 504 851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1 182 068 092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HEDDA MJØR G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SØGAARD CATHRINE MJØR G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MORTEN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10,3 %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ANNE  –  3,1 %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Gyldenløves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831 758 562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