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bc4a56878645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c2c62bd2d74a33"/>
  </p:sldMasterIdLst>
  <p:sldIdLst>
    <p:sldId xmlns:r="http://schemas.openxmlformats.org/officeDocument/2006/relationships" id="256" r:id="R1be61c2496294e48"/>
    <p:sldId xmlns:r="http://schemas.openxmlformats.org/officeDocument/2006/relationships" id="257" r:id="Rc8d24d70ecdd41f7"/>
    <p:sldId xmlns:r="http://schemas.openxmlformats.org/officeDocument/2006/relationships" id="258" r:id="R48e2ebabd06f42aa"/>
    <p:sldId xmlns:r="http://schemas.openxmlformats.org/officeDocument/2006/relationships" id="259" r:id="Rbbc15df959df4509"/>
    <p:sldId xmlns:r="http://schemas.openxmlformats.org/officeDocument/2006/relationships" id="260" r:id="R481712848f1d4c20"/>
    <p:sldId xmlns:r="http://schemas.openxmlformats.org/officeDocument/2006/relationships" id="261" r:id="R20e78b790ab5416a"/>
    <p:sldId xmlns:r="http://schemas.openxmlformats.org/officeDocument/2006/relationships" id="262" r:id="R82a9482d9d854e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c2c62bd2d74a33" /><Relationship Type="http://schemas.openxmlformats.org/officeDocument/2006/relationships/slide" Target="/ppt/slides/slide1.xml" Id="R1be61c2496294e48" /><Relationship Type="http://schemas.openxmlformats.org/officeDocument/2006/relationships/slide" Target="/ppt/slides/slide2.xml" Id="Rc8d24d70ecdd41f7" /><Relationship Type="http://schemas.openxmlformats.org/officeDocument/2006/relationships/slide" Target="/ppt/slides/slide3.xml" Id="R48e2ebabd06f42aa" /><Relationship Type="http://schemas.openxmlformats.org/officeDocument/2006/relationships/slide" Target="/ppt/slides/slide4.xml" Id="Rbbc15df959df4509" /><Relationship Type="http://schemas.openxmlformats.org/officeDocument/2006/relationships/slide" Target="/ppt/slides/slide5.xml" Id="R481712848f1d4c20" /><Relationship Type="http://schemas.openxmlformats.org/officeDocument/2006/relationships/slide" Target="/ppt/slides/slide6.xml" Id="R20e78b790ab5416a" /><Relationship Type="http://schemas.openxmlformats.org/officeDocument/2006/relationships/slide" Target="/ppt/slides/slide7.xml" Id="R82a9482d9d854e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5c60043c2543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7feb7e3964430" /><Relationship Type="http://schemas.openxmlformats.org/officeDocument/2006/relationships/theme" Target="/ppt/slideMasters/theme/theme1.xml" Id="Rfbbb71d571f441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17feb7e39644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12852a5e045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fa03193fc45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903f277af4c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6779d88864f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d95e6b0f74f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bf4a9160c47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a0426e7db4f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KAONI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KAONI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143 767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10 057 096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74 443 609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74 460 174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ØIE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Øie Nilsen, Kingos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831 755 512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KAONI AS</a:t>
            </a:r>
          </a:p>
        </p:txBody>
      </p:sp>
    </p:spTree>
  </p:cSld>
  <p:clrMapOvr>
    <a:masterClrMapping xmlns:a="http://schemas.openxmlformats.org/drawingml/2006/main"/>
  </p:clrMapOvr>
</p:sld>
</file>