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f31acce8048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2b17ef988949b2"/>
  </p:sldMasterIdLst>
  <p:sldIdLst>
    <p:sldId xmlns:r="http://schemas.openxmlformats.org/officeDocument/2006/relationships" id="256" r:id="R88c83e87fc994387"/>
    <p:sldId xmlns:r="http://schemas.openxmlformats.org/officeDocument/2006/relationships" id="257" r:id="R6a55a78ffd4e4922"/>
    <p:sldId xmlns:r="http://schemas.openxmlformats.org/officeDocument/2006/relationships" id="258" r:id="R73a5e286ca2c4303"/>
    <p:sldId xmlns:r="http://schemas.openxmlformats.org/officeDocument/2006/relationships" id="259" r:id="Rbba255d46b5a4a3b"/>
    <p:sldId xmlns:r="http://schemas.openxmlformats.org/officeDocument/2006/relationships" id="260" r:id="R6518abe16a1044cf"/>
    <p:sldId xmlns:r="http://schemas.openxmlformats.org/officeDocument/2006/relationships" id="261" r:id="R2a8fa63925784939"/>
    <p:sldId xmlns:r="http://schemas.openxmlformats.org/officeDocument/2006/relationships" id="262" r:id="Raa78832f4a21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b17ef988949b2" /><Relationship Type="http://schemas.openxmlformats.org/officeDocument/2006/relationships/slide" Target="/ppt/slides/slide1.xml" Id="R88c83e87fc994387" /><Relationship Type="http://schemas.openxmlformats.org/officeDocument/2006/relationships/slide" Target="/ppt/slides/slide2.xml" Id="R6a55a78ffd4e4922" /><Relationship Type="http://schemas.openxmlformats.org/officeDocument/2006/relationships/slide" Target="/ppt/slides/slide3.xml" Id="R73a5e286ca2c4303" /><Relationship Type="http://schemas.openxmlformats.org/officeDocument/2006/relationships/slide" Target="/ppt/slides/slide4.xml" Id="Rbba255d46b5a4a3b" /><Relationship Type="http://schemas.openxmlformats.org/officeDocument/2006/relationships/slide" Target="/ppt/slides/slide5.xml" Id="R6518abe16a1044cf" /><Relationship Type="http://schemas.openxmlformats.org/officeDocument/2006/relationships/slide" Target="/ppt/slides/slide6.xml" Id="R2a8fa63925784939" /><Relationship Type="http://schemas.openxmlformats.org/officeDocument/2006/relationships/slide" Target="/ppt/slides/slide7.xml" Id="Raa78832f4a21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0e8d1099342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4720adb6749cf" /><Relationship Type="http://schemas.openxmlformats.org/officeDocument/2006/relationships/theme" Target="/ppt/slideMasters/theme/theme1.xml" Id="R482c3344de1244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34720adb6749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a55233c5b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043e3b425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c47fe7842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f8fdb38644c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dd4b67563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f9f2931fc46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ac8dcd62542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HAFF INVEST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3 510 407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ANITA FUGLERUD FLUGSTAD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