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2b905d55d042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635c3fb9d4c08"/>
  </p:sldMasterIdLst>
  <p:sldIdLst>
    <p:sldId xmlns:r="http://schemas.openxmlformats.org/officeDocument/2006/relationships" id="256" r:id="Rbf8c1bea71ff44e4"/>
    <p:sldId xmlns:r="http://schemas.openxmlformats.org/officeDocument/2006/relationships" id="257" r:id="R043949a2652b4063"/>
    <p:sldId xmlns:r="http://schemas.openxmlformats.org/officeDocument/2006/relationships" id="258" r:id="R3e347aa46cab40ed"/>
    <p:sldId xmlns:r="http://schemas.openxmlformats.org/officeDocument/2006/relationships" id="259" r:id="Ra707eed1cc7d4197"/>
    <p:sldId xmlns:r="http://schemas.openxmlformats.org/officeDocument/2006/relationships" id="260" r:id="Rd76932099e494a9e"/>
    <p:sldId xmlns:r="http://schemas.openxmlformats.org/officeDocument/2006/relationships" id="261" r:id="R9cebbe7fcf084814"/>
    <p:sldId xmlns:r="http://schemas.openxmlformats.org/officeDocument/2006/relationships" id="262" r:id="R5cc4e071ca3b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635c3fb9d4c08" /><Relationship Type="http://schemas.openxmlformats.org/officeDocument/2006/relationships/slide" Target="/ppt/slides/slide1.xml" Id="Rbf8c1bea71ff44e4" /><Relationship Type="http://schemas.openxmlformats.org/officeDocument/2006/relationships/slide" Target="/ppt/slides/slide2.xml" Id="R043949a2652b4063" /><Relationship Type="http://schemas.openxmlformats.org/officeDocument/2006/relationships/slide" Target="/ppt/slides/slide3.xml" Id="R3e347aa46cab40ed" /><Relationship Type="http://schemas.openxmlformats.org/officeDocument/2006/relationships/slide" Target="/ppt/slides/slide4.xml" Id="Ra707eed1cc7d4197" /><Relationship Type="http://schemas.openxmlformats.org/officeDocument/2006/relationships/slide" Target="/ppt/slides/slide5.xml" Id="Rd76932099e494a9e" /><Relationship Type="http://schemas.openxmlformats.org/officeDocument/2006/relationships/slide" Target="/ppt/slides/slide6.xml" Id="R9cebbe7fcf084814" /><Relationship Type="http://schemas.openxmlformats.org/officeDocument/2006/relationships/slide" Target="/ppt/slides/slide7.xml" Id="R5cc4e071ca3b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8dac56eb34e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48f7d7ed44316" /><Relationship Type="http://schemas.openxmlformats.org/officeDocument/2006/relationships/theme" Target="/ppt/slideMasters/theme/theme1.xml" Id="R45fd905b44a445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48f7d7ed4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80cd79bf1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303e7616a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5029d398b43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6171a97c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1bac7a466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8e3d1acbc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3b71792b8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