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4dafd8f10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4e879b0324627"/>
  </p:sldMasterIdLst>
  <p:sldIdLst>
    <p:sldId xmlns:r="http://schemas.openxmlformats.org/officeDocument/2006/relationships" id="256" r:id="Rf01d80f96c234d18"/>
    <p:sldId xmlns:r="http://schemas.openxmlformats.org/officeDocument/2006/relationships" id="257" r:id="Re88583d498c44703"/>
    <p:sldId xmlns:r="http://schemas.openxmlformats.org/officeDocument/2006/relationships" id="258" r:id="Rd90f93cd0e7841d5"/>
    <p:sldId xmlns:r="http://schemas.openxmlformats.org/officeDocument/2006/relationships" id="259" r:id="R52ea6ded4762455f"/>
    <p:sldId xmlns:r="http://schemas.openxmlformats.org/officeDocument/2006/relationships" id="260" r:id="Rdfdfaddd248d4601"/>
    <p:sldId xmlns:r="http://schemas.openxmlformats.org/officeDocument/2006/relationships" id="261" r:id="Re11dc7cf0d37495b"/>
    <p:sldId xmlns:r="http://schemas.openxmlformats.org/officeDocument/2006/relationships" id="262" r:id="Rab735883b92a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4e879b0324627" /><Relationship Type="http://schemas.openxmlformats.org/officeDocument/2006/relationships/slide" Target="/ppt/slides/slide1.xml" Id="Rf01d80f96c234d18" /><Relationship Type="http://schemas.openxmlformats.org/officeDocument/2006/relationships/slide" Target="/ppt/slides/slide2.xml" Id="Re88583d498c44703" /><Relationship Type="http://schemas.openxmlformats.org/officeDocument/2006/relationships/slide" Target="/ppt/slides/slide3.xml" Id="Rd90f93cd0e7841d5" /><Relationship Type="http://schemas.openxmlformats.org/officeDocument/2006/relationships/slide" Target="/ppt/slides/slide4.xml" Id="R52ea6ded4762455f" /><Relationship Type="http://schemas.openxmlformats.org/officeDocument/2006/relationships/slide" Target="/ppt/slides/slide5.xml" Id="Rdfdfaddd248d4601" /><Relationship Type="http://schemas.openxmlformats.org/officeDocument/2006/relationships/slide" Target="/ppt/slides/slide6.xml" Id="Re11dc7cf0d37495b" /><Relationship Type="http://schemas.openxmlformats.org/officeDocument/2006/relationships/slide" Target="/ppt/slides/slide7.xml" Id="Rab735883b92a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3242eb74e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848f4ad804abb" /><Relationship Type="http://schemas.openxmlformats.org/officeDocument/2006/relationships/theme" Target="/ppt/slideMasters/theme/theme1.xml" Id="R3ebbf5c8fdef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848f4ad80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c0024e2f3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5c11da639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e86e9ca7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d6db1c2f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4711a777149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b38647a05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8816de2e8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