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750d206f3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e6d3fec454390"/>
  </p:sldMasterIdLst>
  <p:sldIdLst>
    <p:sldId xmlns:r="http://schemas.openxmlformats.org/officeDocument/2006/relationships" id="256" r:id="R2492289a718141fd"/>
    <p:sldId xmlns:r="http://schemas.openxmlformats.org/officeDocument/2006/relationships" id="257" r:id="Rb1c6a85aaa00424a"/>
    <p:sldId xmlns:r="http://schemas.openxmlformats.org/officeDocument/2006/relationships" id="258" r:id="R6f8f3bba43404110"/>
    <p:sldId xmlns:r="http://schemas.openxmlformats.org/officeDocument/2006/relationships" id="259" r:id="R040335df03594ab1"/>
    <p:sldId xmlns:r="http://schemas.openxmlformats.org/officeDocument/2006/relationships" id="260" r:id="R892e5b81edb849d4"/>
    <p:sldId xmlns:r="http://schemas.openxmlformats.org/officeDocument/2006/relationships" id="261" r:id="R20c66443aefb47df"/>
    <p:sldId xmlns:r="http://schemas.openxmlformats.org/officeDocument/2006/relationships" id="262" r:id="R5c87d149e636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e6d3fec454390" /><Relationship Type="http://schemas.openxmlformats.org/officeDocument/2006/relationships/slide" Target="/ppt/slides/slide1.xml" Id="R2492289a718141fd" /><Relationship Type="http://schemas.openxmlformats.org/officeDocument/2006/relationships/slide" Target="/ppt/slides/slide2.xml" Id="Rb1c6a85aaa00424a" /><Relationship Type="http://schemas.openxmlformats.org/officeDocument/2006/relationships/slide" Target="/ppt/slides/slide3.xml" Id="R6f8f3bba43404110" /><Relationship Type="http://schemas.openxmlformats.org/officeDocument/2006/relationships/slide" Target="/ppt/slides/slide4.xml" Id="R040335df03594ab1" /><Relationship Type="http://schemas.openxmlformats.org/officeDocument/2006/relationships/slide" Target="/ppt/slides/slide5.xml" Id="R892e5b81edb849d4" /><Relationship Type="http://schemas.openxmlformats.org/officeDocument/2006/relationships/slide" Target="/ppt/slides/slide6.xml" Id="R20c66443aefb47df" /><Relationship Type="http://schemas.openxmlformats.org/officeDocument/2006/relationships/slide" Target="/ppt/slides/slide7.xml" Id="R5c87d149e636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40e26addb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c4ae3e51b4e3b" /><Relationship Type="http://schemas.openxmlformats.org/officeDocument/2006/relationships/theme" Target="/ppt/slideMasters/theme/theme1.xml" Id="R9d07a34c8b50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c4ae3e51b4e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db168aaea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f09b226c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72dc2b3cc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fe22b297b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9480b24a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3059f6fe1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84523ad29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698 660 540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1 293 232 430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VICONDID AS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ULRICHSEN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