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dbbb308f894c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89e510b2d14ede"/>
  </p:sldMasterIdLst>
  <p:sldIdLst>
    <p:sldId xmlns:r="http://schemas.openxmlformats.org/officeDocument/2006/relationships" id="256" r:id="R49d6df4bd63b4e95"/>
    <p:sldId xmlns:r="http://schemas.openxmlformats.org/officeDocument/2006/relationships" id="257" r:id="R9617e63917924533"/>
    <p:sldId xmlns:r="http://schemas.openxmlformats.org/officeDocument/2006/relationships" id="258" r:id="R4e38400b3b42493c"/>
    <p:sldId xmlns:r="http://schemas.openxmlformats.org/officeDocument/2006/relationships" id="259" r:id="R31a72de05c824522"/>
    <p:sldId xmlns:r="http://schemas.openxmlformats.org/officeDocument/2006/relationships" id="260" r:id="R91a4960484824a46"/>
    <p:sldId xmlns:r="http://schemas.openxmlformats.org/officeDocument/2006/relationships" id="261" r:id="R7bc7cd2109824514"/>
    <p:sldId xmlns:r="http://schemas.openxmlformats.org/officeDocument/2006/relationships" id="262" r:id="R03179e36dbb845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9e510b2d14ede" /><Relationship Type="http://schemas.openxmlformats.org/officeDocument/2006/relationships/slide" Target="/ppt/slides/slide1.xml" Id="R49d6df4bd63b4e95" /><Relationship Type="http://schemas.openxmlformats.org/officeDocument/2006/relationships/slide" Target="/ppt/slides/slide2.xml" Id="R9617e63917924533" /><Relationship Type="http://schemas.openxmlformats.org/officeDocument/2006/relationships/slide" Target="/ppt/slides/slide3.xml" Id="R4e38400b3b42493c" /><Relationship Type="http://schemas.openxmlformats.org/officeDocument/2006/relationships/slide" Target="/ppt/slides/slide4.xml" Id="R31a72de05c824522" /><Relationship Type="http://schemas.openxmlformats.org/officeDocument/2006/relationships/slide" Target="/ppt/slides/slide5.xml" Id="R91a4960484824a46" /><Relationship Type="http://schemas.openxmlformats.org/officeDocument/2006/relationships/slide" Target="/ppt/slides/slide6.xml" Id="R7bc7cd2109824514" /><Relationship Type="http://schemas.openxmlformats.org/officeDocument/2006/relationships/slide" Target="/ppt/slides/slide7.xml" Id="R03179e36dbb845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5784cbfb9340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d0ab05a734289" /><Relationship Type="http://schemas.openxmlformats.org/officeDocument/2006/relationships/theme" Target="/ppt/slideMasters/theme/theme1.xml" Id="R73689f205bb94d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dd0ab05a7342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89605a97f4d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3a6dbf12044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20e7562d04c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06067b51448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c5cffb27e4b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d8e3e625e4c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f2d0a37eb43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DALDORFF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DALDORFF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725 292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1 376 948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 RENATE DALDORFF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Gimleveien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830 497 552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HOLDING AS</a:t>
            </a:r>
          </a:p>
        </p:txBody>
      </p:sp>
    </p:spTree>
  </p:cSld>
  <p:clrMapOvr>
    <a:masterClrMapping xmlns:a="http://schemas.openxmlformats.org/drawingml/2006/main"/>
  </p:clrMapOvr>
</p:sld>
</file>