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f053a1cad14f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373de8481a4c54"/>
  </p:sldMasterIdLst>
  <p:sldIdLst>
    <p:sldId xmlns:r="http://schemas.openxmlformats.org/officeDocument/2006/relationships" id="256" r:id="Rfa5aab5ba2564109"/>
    <p:sldId xmlns:r="http://schemas.openxmlformats.org/officeDocument/2006/relationships" id="257" r:id="R5f877727d1724d94"/>
    <p:sldId xmlns:r="http://schemas.openxmlformats.org/officeDocument/2006/relationships" id="258" r:id="R40effe3361e2476b"/>
    <p:sldId xmlns:r="http://schemas.openxmlformats.org/officeDocument/2006/relationships" id="259" r:id="R272df1491986473f"/>
    <p:sldId xmlns:r="http://schemas.openxmlformats.org/officeDocument/2006/relationships" id="260" r:id="Rf801779ff9e64af7"/>
    <p:sldId xmlns:r="http://schemas.openxmlformats.org/officeDocument/2006/relationships" id="261" r:id="Rc5fc5d052be74d09"/>
    <p:sldId xmlns:r="http://schemas.openxmlformats.org/officeDocument/2006/relationships" id="262" r:id="R96803f67817440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373de8481a4c54" /><Relationship Type="http://schemas.openxmlformats.org/officeDocument/2006/relationships/slide" Target="/ppt/slides/slide1.xml" Id="Rfa5aab5ba2564109" /><Relationship Type="http://schemas.openxmlformats.org/officeDocument/2006/relationships/slide" Target="/ppt/slides/slide2.xml" Id="R5f877727d1724d94" /><Relationship Type="http://schemas.openxmlformats.org/officeDocument/2006/relationships/slide" Target="/ppt/slides/slide3.xml" Id="R40effe3361e2476b" /><Relationship Type="http://schemas.openxmlformats.org/officeDocument/2006/relationships/slide" Target="/ppt/slides/slide4.xml" Id="R272df1491986473f" /><Relationship Type="http://schemas.openxmlformats.org/officeDocument/2006/relationships/slide" Target="/ppt/slides/slide5.xml" Id="Rf801779ff9e64af7" /><Relationship Type="http://schemas.openxmlformats.org/officeDocument/2006/relationships/slide" Target="/ppt/slides/slide6.xml" Id="Rc5fc5d052be74d09" /><Relationship Type="http://schemas.openxmlformats.org/officeDocument/2006/relationships/slide" Target="/ppt/slides/slide7.xml" Id="R96803f67817440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7b81fcca2f49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e754d1e77497d" /><Relationship Type="http://schemas.openxmlformats.org/officeDocument/2006/relationships/theme" Target="/ppt/slideMasters/theme/theme1.xml" Id="R3714462143754c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de754d1e7749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aa46c2b9c46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d312e84624f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e8b7bd8574c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2d872592b40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ee035617440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167daa6f949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2ec59bf3345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STOKKEBEK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STOKKEBEK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STOKKEBEK HOLDING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STOKKEBEK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STOKKEBEK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STOKKEBEK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STOKKEBEK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STOKKEBEK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STOKKEBEK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Hamarvegen 223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2614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830 477 802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STOKKEBEK HOLDING AS</a:t>
            </a:r>
          </a:p>
        </p:txBody>
      </p:sp>
    </p:spTree>
  </p:cSld>
  <p:clrMapOvr>
    <a:masterClrMapping xmlns:a="http://schemas.openxmlformats.org/drawingml/2006/main"/>
  </p:clrMapOvr>
</p:sld>
</file>