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a0a5213bc94a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36502b88854edc"/>
  </p:sldMasterIdLst>
  <p:sldIdLst>
    <p:sldId xmlns:r="http://schemas.openxmlformats.org/officeDocument/2006/relationships" id="256" r:id="R311e6e347a2f494a"/>
    <p:sldId xmlns:r="http://schemas.openxmlformats.org/officeDocument/2006/relationships" id="257" r:id="R59be56fe2376478a"/>
    <p:sldId xmlns:r="http://schemas.openxmlformats.org/officeDocument/2006/relationships" id="258" r:id="R5d719b7272cf4f1a"/>
    <p:sldId xmlns:r="http://schemas.openxmlformats.org/officeDocument/2006/relationships" id="259" r:id="R458ce2c21b614d82"/>
    <p:sldId xmlns:r="http://schemas.openxmlformats.org/officeDocument/2006/relationships" id="260" r:id="Rceaa269a45b34cf3"/>
    <p:sldId xmlns:r="http://schemas.openxmlformats.org/officeDocument/2006/relationships" id="261" r:id="R41fac7581a7e4141"/>
    <p:sldId xmlns:r="http://schemas.openxmlformats.org/officeDocument/2006/relationships" id="262" r:id="Ra0c9a2e684044a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36502b88854edc" /><Relationship Type="http://schemas.openxmlformats.org/officeDocument/2006/relationships/slide" Target="/ppt/slides/slide1.xml" Id="R311e6e347a2f494a" /><Relationship Type="http://schemas.openxmlformats.org/officeDocument/2006/relationships/slide" Target="/ppt/slides/slide2.xml" Id="R59be56fe2376478a" /><Relationship Type="http://schemas.openxmlformats.org/officeDocument/2006/relationships/slide" Target="/ppt/slides/slide3.xml" Id="R5d719b7272cf4f1a" /><Relationship Type="http://schemas.openxmlformats.org/officeDocument/2006/relationships/slide" Target="/ppt/slides/slide4.xml" Id="R458ce2c21b614d82" /><Relationship Type="http://schemas.openxmlformats.org/officeDocument/2006/relationships/slide" Target="/ppt/slides/slide5.xml" Id="Rceaa269a45b34cf3" /><Relationship Type="http://schemas.openxmlformats.org/officeDocument/2006/relationships/slide" Target="/ppt/slides/slide6.xml" Id="R41fac7581a7e4141" /><Relationship Type="http://schemas.openxmlformats.org/officeDocument/2006/relationships/slide" Target="/ppt/slides/slide7.xml" Id="Ra0c9a2e684044a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7107e76464b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03fe3972047f4" /><Relationship Type="http://schemas.openxmlformats.org/officeDocument/2006/relationships/theme" Target="/ppt/slideMasters/theme/theme1.xml" Id="R499fc234044c44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b03fe3972047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37e5c2c4349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54b966af147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c7f536ea642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c84b03cbb46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7d1d918d847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50c9381c745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79421309c41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SKIEN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SKIEN VEKST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49 120 005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23 412 697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11 401 815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211 120 253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484 064 427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SKIEN KOMMUNE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3724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58 73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post@kontorbygg.no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www.kontorbygg.no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830 463 992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VEKST AS</a:t>
            </a:r>
          </a:p>
        </p:txBody>
      </p:sp>
    </p:spTree>
  </p:cSld>
  <p:clrMapOvr>
    <a:masterClrMapping xmlns:a="http://schemas.openxmlformats.org/drawingml/2006/main"/>
  </p:clrMapOvr>
</p:sld>
</file>