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aea2dc64e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f63a600ea44c36"/>
  </p:sldMasterIdLst>
  <p:sldIdLst>
    <p:sldId xmlns:r="http://schemas.openxmlformats.org/officeDocument/2006/relationships" id="256" r:id="R565dfaef0a2d4181"/>
    <p:sldId xmlns:r="http://schemas.openxmlformats.org/officeDocument/2006/relationships" id="257" r:id="Rb6e3177f10b645a9"/>
    <p:sldId xmlns:r="http://schemas.openxmlformats.org/officeDocument/2006/relationships" id="258" r:id="Re2e2fd02bf7e4707"/>
    <p:sldId xmlns:r="http://schemas.openxmlformats.org/officeDocument/2006/relationships" id="259" r:id="R0cf49d6e26224d5f"/>
    <p:sldId xmlns:r="http://schemas.openxmlformats.org/officeDocument/2006/relationships" id="260" r:id="Rb117d0aebeb54b52"/>
    <p:sldId xmlns:r="http://schemas.openxmlformats.org/officeDocument/2006/relationships" id="261" r:id="R165c8f7550d94f12"/>
    <p:sldId xmlns:r="http://schemas.openxmlformats.org/officeDocument/2006/relationships" id="262" r:id="Rf70655bb507946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63a600ea44c36" /><Relationship Type="http://schemas.openxmlformats.org/officeDocument/2006/relationships/slide" Target="/ppt/slides/slide1.xml" Id="R565dfaef0a2d4181" /><Relationship Type="http://schemas.openxmlformats.org/officeDocument/2006/relationships/slide" Target="/ppt/slides/slide2.xml" Id="Rb6e3177f10b645a9" /><Relationship Type="http://schemas.openxmlformats.org/officeDocument/2006/relationships/slide" Target="/ppt/slides/slide3.xml" Id="Re2e2fd02bf7e4707" /><Relationship Type="http://schemas.openxmlformats.org/officeDocument/2006/relationships/slide" Target="/ppt/slides/slide4.xml" Id="R0cf49d6e26224d5f" /><Relationship Type="http://schemas.openxmlformats.org/officeDocument/2006/relationships/slide" Target="/ppt/slides/slide5.xml" Id="Rb117d0aebeb54b52" /><Relationship Type="http://schemas.openxmlformats.org/officeDocument/2006/relationships/slide" Target="/ppt/slides/slide6.xml" Id="R165c8f7550d94f12" /><Relationship Type="http://schemas.openxmlformats.org/officeDocument/2006/relationships/slide" Target="/ppt/slides/slide7.xml" Id="Rf70655bb507946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a17cc2ac6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eedaabddd419e" /><Relationship Type="http://schemas.openxmlformats.org/officeDocument/2006/relationships/theme" Target="/ppt/slideMasters/theme/theme1.xml" Id="R7e0773f81a3b48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eedaabddd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71032573d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ed8136f9d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b716f1ba2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2e59d56c1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a841e1650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38d6a89d2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f4f4faa9a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E.A.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E.A.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506 005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1 084 206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EDWARD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Glåmstadvegen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2213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830 383 832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INVEST AS</a:t>
            </a:r>
          </a:p>
        </p:txBody>
      </p:sp>
    </p:spTree>
  </p:cSld>
  <p:clrMapOvr>
    <a:masterClrMapping xmlns:a="http://schemas.openxmlformats.org/drawingml/2006/main"/>
  </p:clrMapOvr>
</p:sld>
</file>