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be40e6fb85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ba7857be14c9d"/>
  </p:sldMasterIdLst>
  <p:sldIdLst>
    <p:sldId xmlns:r="http://schemas.openxmlformats.org/officeDocument/2006/relationships" id="256" r:id="R3b99484d40164458"/>
    <p:sldId xmlns:r="http://schemas.openxmlformats.org/officeDocument/2006/relationships" id="257" r:id="R5149249c489941e5"/>
    <p:sldId xmlns:r="http://schemas.openxmlformats.org/officeDocument/2006/relationships" id="258" r:id="Rd78ff7b17bea472e"/>
    <p:sldId xmlns:r="http://schemas.openxmlformats.org/officeDocument/2006/relationships" id="259" r:id="R7f1f8202dde645c3"/>
    <p:sldId xmlns:r="http://schemas.openxmlformats.org/officeDocument/2006/relationships" id="260" r:id="R0daf9cc6dc4649b8"/>
    <p:sldId xmlns:r="http://schemas.openxmlformats.org/officeDocument/2006/relationships" id="261" r:id="R41ec866e994c45c7"/>
    <p:sldId xmlns:r="http://schemas.openxmlformats.org/officeDocument/2006/relationships" id="262" r:id="R56e51a629129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ba7857be14c9d" /><Relationship Type="http://schemas.openxmlformats.org/officeDocument/2006/relationships/slide" Target="/ppt/slides/slide1.xml" Id="R3b99484d40164458" /><Relationship Type="http://schemas.openxmlformats.org/officeDocument/2006/relationships/slide" Target="/ppt/slides/slide2.xml" Id="R5149249c489941e5" /><Relationship Type="http://schemas.openxmlformats.org/officeDocument/2006/relationships/slide" Target="/ppt/slides/slide3.xml" Id="Rd78ff7b17bea472e" /><Relationship Type="http://schemas.openxmlformats.org/officeDocument/2006/relationships/slide" Target="/ppt/slides/slide4.xml" Id="R7f1f8202dde645c3" /><Relationship Type="http://schemas.openxmlformats.org/officeDocument/2006/relationships/slide" Target="/ppt/slides/slide5.xml" Id="R0daf9cc6dc4649b8" /><Relationship Type="http://schemas.openxmlformats.org/officeDocument/2006/relationships/slide" Target="/ppt/slides/slide6.xml" Id="R41ec866e994c45c7" /><Relationship Type="http://schemas.openxmlformats.org/officeDocument/2006/relationships/slide" Target="/ppt/slides/slide7.xml" Id="R56e51a629129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3d66d83a24c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a9762db624e30" /><Relationship Type="http://schemas.openxmlformats.org/officeDocument/2006/relationships/theme" Target="/ppt/slideMasters/theme/theme1.xml" Id="R1289d8c26a724f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a9762db62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c95ffae88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c60590c364b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75292f7eb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93a7b4a0643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810e23de745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e5b3e95c46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e1ecdba42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 INVEST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KVAMMEN SNORRE SLETTVÅG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NINJA TOLO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Brendøyvegen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830 301 712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