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d56400dd304b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adc9a02b87473b"/>
  </p:sldMasterIdLst>
  <p:sldIdLst>
    <p:sldId xmlns:r="http://schemas.openxmlformats.org/officeDocument/2006/relationships" id="256" r:id="R415f052d3e0e4c29"/>
    <p:sldId xmlns:r="http://schemas.openxmlformats.org/officeDocument/2006/relationships" id="257" r:id="R520ba128303442de"/>
    <p:sldId xmlns:r="http://schemas.openxmlformats.org/officeDocument/2006/relationships" id="258" r:id="Rdaf1f042f3c74ed8"/>
    <p:sldId xmlns:r="http://schemas.openxmlformats.org/officeDocument/2006/relationships" id="259" r:id="Rdf67ce2d66024504"/>
    <p:sldId xmlns:r="http://schemas.openxmlformats.org/officeDocument/2006/relationships" id="260" r:id="Ra91d9595a6bc4a66"/>
    <p:sldId xmlns:r="http://schemas.openxmlformats.org/officeDocument/2006/relationships" id="261" r:id="Rfc0974e06efc4da4"/>
    <p:sldId xmlns:r="http://schemas.openxmlformats.org/officeDocument/2006/relationships" id="262" r:id="R3cad8e1f0d954a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adc9a02b87473b" /><Relationship Type="http://schemas.openxmlformats.org/officeDocument/2006/relationships/slide" Target="/ppt/slides/slide1.xml" Id="R415f052d3e0e4c29" /><Relationship Type="http://schemas.openxmlformats.org/officeDocument/2006/relationships/slide" Target="/ppt/slides/slide2.xml" Id="R520ba128303442de" /><Relationship Type="http://schemas.openxmlformats.org/officeDocument/2006/relationships/slide" Target="/ppt/slides/slide3.xml" Id="Rdaf1f042f3c74ed8" /><Relationship Type="http://schemas.openxmlformats.org/officeDocument/2006/relationships/slide" Target="/ppt/slides/slide4.xml" Id="Rdf67ce2d66024504" /><Relationship Type="http://schemas.openxmlformats.org/officeDocument/2006/relationships/slide" Target="/ppt/slides/slide5.xml" Id="Ra91d9595a6bc4a66" /><Relationship Type="http://schemas.openxmlformats.org/officeDocument/2006/relationships/slide" Target="/ppt/slides/slide6.xml" Id="Rfc0974e06efc4da4" /><Relationship Type="http://schemas.openxmlformats.org/officeDocument/2006/relationships/slide" Target="/ppt/slides/slide7.xml" Id="R3cad8e1f0d954a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f446b3cb243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4095c055a421c" /><Relationship Type="http://schemas.openxmlformats.org/officeDocument/2006/relationships/theme" Target="/ppt/slideMasters/theme/theme1.xml" Id="Rc944a5e63c1e4d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34095c055a42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57813ae694d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c0800fe624a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99d4c26bf47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122d682f548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7471b325446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5348fec0443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42cacd1b94c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TOLOB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TOLOB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297 096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1 002 899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BJØRNEBO CHARLOTTE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Tiller-ringen 154C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830 240 632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