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931d04c0f4f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4e63bcd6424aec"/>
  </p:sldMasterIdLst>
  <p:sldIdLst>
    <p:sldId xmlns:r="http://schemas.openxmlformats.org/officeDocument/2006/relationships" id="256" r:id="R78adbe9ca47446d8"/>
    <p:sldId xmlns:r="http://schemas.openxmlformats.org/officeDocument/2006/relationships" id="257" r:id="R0e7a7a5c07024507"/>
    <p:sldId xmlns:r="http://schemas.openxmlformats.org/officeDocument/2006/relationships" id="258" r:id="R96c3d7c8ebb14a35"/>
    <p:sldId xmlns:r="http://schemas.openxmlformats.org/officeDocument/2006/relationships" id="259" r:id="R6e8dc7f3c2f1486b"/>
    <p:sldId xmlns:r="http://schemas.openxmlformats.org/officeDocument/2006/relationships" id="260" r:id="R2ab5fbb8bda149a4"/>
    <p:sldId xmlns:r="http://schemas.openxmlformats.org/officeDocument/2006/relationships" id="261" r:id="Rc9606c3a231e4a40"/>
    <p:sldId xmlns:r="http://schemas.openxmlformats.org/officeDocument/2006/relationships" id="262" r:id="R7306497a8bb84a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e63bcd6424aec" /><Relationship Type="http://schemas.openxmlformats.org/officeDocument/2006/relationships/slide" Target="/ppt/slides/slide1.xml" Id="R78adbe9ca47446d8" /><Relationship Type="http://schemas.openxmlformats.org/officeDocument/2006/relationships/slide" Target="/ppt/slides/slide2.xml" Id="R0e7a7a5c07024507" /><Relationship Type="http://schemas.openxmlformats.org/officeDocument/2006/relationships/slide" Target="/ppt/slides/slide3.xml" Id="R96c3d7c8ebb14a35" /><Relationship Type="http://schemas.openxmlformats.org/officeDocument/2006/relationships/slide" Target="/ppt/slides/slide4.xml" Id="R6e8dc7f3c2f1486b" /><Relationship Type="http://schemas.openxmlformats.org/officeDocument/2006/relationships/slide" Target="/ppt/slides/slide5.xml" Id="R2ab5fbb8bda149a4" /><Relationship Type="http://schemas.openxmlformats.org/officeDocument/2006/relationships/slide" Target="/ppt/slides/slide6.xml" Id="Rc9606c3a231e4a40" /><Relationship Type="http://schemas.openxmlformats.org/officeDocument/2006/relationships/slide" Target="/ppt/slides/slide7.xml" Id="R7306497a8bb84a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207b7d5d94d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b5ca9e0444fe1" /><Relationship Type="http://schemas.openxmlformats.org/officeDocument/2006/relationships/theme" Target="/ppt/slideMasters/theme/theme1.xml" Id="R836b9c48cf29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3b5ca9e0444f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392f43a844e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2d2e2870d43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716624a9d45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e4059f6074d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1a536c21c44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772a3859e49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fe40a8a2f42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FOSSBY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2 836 055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−658 285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4 226 397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40 931 624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43 130 431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HØGFOSS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Haugbro terrasse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828 299 832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