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26def572e644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9cba0808f84f72"/>
  </p:sldMasterIdLst>
  <p:sldIdLst>
    <p:sldId xmlns:r="http://schemas.openxmlformats.org/officeDocument/2006/relationships" id="256" r:id="R87162546c788463a"/>
    <p:sldId xmlns:r="http://schemas.openxmlformats.org/officeDocument/2006/relationships" id="257" r:id="R8b56a812faa6423e"/>
    <p:sldId xmlns:r="http://schemas.openxmlformats.org/officeDocument/2006/relationships" id="258" r:id="R0e82ccc1b29242fd"/>
    <p:sldId xmlns:r="http://schemas.openxmlformats.org/officeDocument/2006/relationships" id="259" r:id="R879320a0f95547b8"/>
    <p:sldId xmlns:r="http://schemas.openxmlformats.org/officeDocument/2006/relationships" id="260" r:id="R0ba3662d6a6d4923"/>
    <p:sldId xmlns:r="http://schemas.openxmlformats.org/officeDocument/2006/relationships" id="261" r:id="R6c645fb877d24c59"/>
    <p:sldId xmlns:r="http://schemas.openxmlformats.org/officeDocument/2006/relationships" id="262" r:id="Rb1206b8f5ace44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9cba0808f84f72" /><Relationship Type="http://schemas.openxmlformats.org/officeDocument/2006/relationships/slide" Target="/ppt/slides/slide1.xml" Id="R87162546c788463a" /><Relationship Type="http://schemas.openxmlformats.org/officeDocument/2006/relationships/slide" Target="/ppt/slides/slide2.xml" Id="R8b56a812faa6423e" /><Relationship Type="http://schemas.openxmlformats.org/officeDocument/2006/relationships/slide" Target="/ppt/slides/slide3.xml" Id="R0e82ccc1b29242fd" /><Relationship Type="http://schemas.openxmlformats.org/officeDocument/2006/relationships/slide" Target="/ppt/slides/slide4.xml" Id="R879320a0f95547b8" /><Relationship Type="http://schemas.openxmlformats.org/officeDocument/2006/relationships/slide" Target="/ppt/slides/slide5.xml" Id="R0ba3662d6a6d4923" /><Relationship Type="http://schemas.openxmlformats.org/officeDocument/2006/relationships/slide" Target="/ppt/slides/slide6.xml" Id="R6c645fb877d24c59" /><Relationship Type="http://schemas.openxmlformats.org/officeDocument/2006/relationships/slide" Target="/ppt/slides/slide7.xml" Id="Rb1206b8f5ace44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0b961c1ea446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914a5b00454fb8" /><Relationship Type="http://schemas.openxmlformats.org/officeDocument/2006/relationships/theme" Target="/ppt/slideMasters/theme/theme1.xml" Id="Rf0da27f82fa248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914a5b00454f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1e30ad70d43b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c5cdfa029641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a99bce443b48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c9209524242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9da7b871564a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5baaf4a5949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635e8c396e4cc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IMJ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IMJ AS ble etablert [år] og holder til i Nordkisa.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41 190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9 307 895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9 324 513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JAHREN IDA MARIE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Ida Marie Jahren, Lisletta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2055 Nordkisa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828 297 732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IMJ AS</a:t>
            </a:r>
          </a:p>
        </p:txBody>
      </p:sp>
    </p:spTree>
  </p:cSld>
  <p:clrMapOvr>
    <a:masterClrMapping xmlns:a="http://schemas.openxmlformats.org/drawingml/2006/main"/>
  </p:clrMapOvr>
</p:sld>
</file>