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fec1044cb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b9353bfb6a48a2"/>
  </p:sldMasterIdLst>
  <p:sldIdLst>
    <p:sldId xmlns:r="http://schemas.openxmlformats.org/officeDocument/2006/relationships" id="256" r:id="Rdd5ff079ce764d8d"/>
    <p:sldId xmlns:r="http://schemas.openxmlformats.org/officeDocument/2006/relationships" id="257" r:id="Rd8e0061fa6c048d0"/>
    <p:sldId xmlns:r="http://schemas.openxmlformats.org/officeDocument/2006/relationships" id="258" r:id="Re120ab9a08764a95"/>
    <p:sldId xmlns:r="http://schemas.openxmlformats.org/officeDocument/2006/relationships" id="259" r:id="Ra173499b54104703"/>
    <p:sldId xmlns:r="http://schemas.openxmlformats.org/officeDocument/2006/relationships" id="260" r:id="Rc2737abee9424830"/>
    <p:sldId xmlns:r="http://schemas.openxmlformats.org/officeDocument/2006/relationships" id="261" r:id="Rb047ebc112d8411a"/>
    <p:sldId xmlns:r="http://schemas.openxmlformats.org/officeDocument/2006/relationships" id="262" r:id="R02eed6bc578e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9353bfb6a48a2" /><Relationship Type="http://schemas.openxmlformats.org/officeDocument/2006/relationships/slide" Target="/ppt/slides/slide1.xml" Id="Rdd5ff079ce764d8d" /><Relationship Type="http://schemas.openxmlformats.org/officeDocument/2006/relationships/slide" Target="/ppt/slides/slide2.xml" Id="Rd8e0061fa6c048d0" /><Relationship Type="http://schemas.openxmlformats.org/officeDocument/2006/relationships/slide" Target="/ppt/slides/slide3.xml" Id="Re120ab9a08764a95" /><Relationship Type="http://schemas.openxmlformats.org/officeDocument/2006/relationships/slide" Target="/ppt/slides/slide4.xml" Id="Ra173499b54104703" /><Relationship Type="http://schemas.openxmlformats.org/officeDocument/2006/relationships/slide" Target="/ppt/slides/slide5.xml" Id="Rc2737abee9424830" /><Relationship Type="http://schemas.openxmlformats.org/officeDocument/2006/relationships/slide" Target="/ppt/slides/slide6.xml" Id="Rb047ebc112d8411a" /><Relationship Type="http://schemas.openxmlformats.org/officeDocument/2006/relationships/slide" Target="/ppt/slides/slide7.xml" Id="R02eed6bc578e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fa82c7156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bc53b443b4849" /><Relationship Type="http://schemas.openxmlformats.org/officeDocument/2006/relationships/theme" Target="/ppt/slideMasters/theme/theme1.xml" Id="R9e20cf3bc449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bc53b443b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d8be72854b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d7f562005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e051788ec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cfaab196d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46c0cfeb7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ec4392bf5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7271f655e49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275 018 315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275 620 900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MAREN TORØD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826 181 702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