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28fafa59c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d68cfe0444fec"/>
  </p:sldMasterIdLst>
  <p:sldIdLst>
    <p:sldId xmlns:r="http://schemas.openxmlformats.org/officeDocument/2006/relationships" id="256" r:id="Rb9bfde708e6d4241"/>
    <p:sldId xmlns:r="http://schemas.openxmlformats.org/officeDocument/2006/relationships" id="257" r:id="R62804383f0284b0c"/>
    <p:sldId xmlns:r="http://schemas.openxmlformats.org/officeDocument/2006/relationships" id="258" r:id="Re5570d123c114333"/>
    <p:sldId xmlns:r="http://schemas.openxmlformats.org/officeDocument/2006/relationships" id="259" r:id="Rc5b8150bf41e4d69"/>
    <p:sldId xmlns:r="http://schemas.openxmlformats.org/officeDocument/2006/relationships" id="260" r:id="Rcf6b10d683a9422f"/>
    <p:sldId xmlns:r="http://schemas.openxmlformats.org/officeDocument/2006/relationships" id="261" r:id="R1fc6f91b87d14daf"/>
    <p:sldId xmlns:r="http://schemas.openxmlformats.org/officeDocument/2006/relationships" id="262" r:id="R2015156a9de4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d68cfe0444fec" /><Relationship Type="http://schemas.openxmlformats.org/officeDocument/2006/relationships/slide" Target="/ppt/slides/slide1.xml" Id="Rb9bfde708e6d4241" /><Relationship Type="http://schemas.openxmlformats.org/officeDocument/2006/relationships/slide" Target="/ppt/slides/slide2.xml" Id="R62804383f0284b0c" /><Relationship Type="http://schemas.openxmlformats.org/officeDocument/2006/relationships/slide" Target="/ppt/slides/slide3.xml" Id="Re5570d123c114333" /><Relationship Type="http://schemas.openxmlformats.org/officeDocument/2006/relationships/slide" Target="/ppt/slides/slide4.xml" Id="Rc5b8150bf41e4d69" /><Relationship Type="http://schemas.openxmlformats.org/officeDocument/2006/relationships/slide" Target="/ppt/slides/slide5.xml" Id="Rcf6b10d683a9422f" /><Relationship Type="http://schemas.openxmlformats.org/officeDocument/2006/relationships/slide" Target="/ppt/slides/slide6.xml" Id="R1fc6f91b87d14daf" /><Relationship Type="http://schemas.openxmlformats.org/officeDocument/2006/relationships/slide" Target="/ppt/slides/slide7.xml" Id="R2015156a9de4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69d3a2e5f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666b6da824c3c" /><Relationship Type="http://schemas.openxmlformats.org/officeDocument/2006/relationships/theme" Target="/ppt/slideMasters/theme/theme1.xml" Id="Rb1bd9a3d8a2d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666b6da82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6d6482c4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5da52aca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5c84ca2fd43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26c4f93bf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d5901439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5058bb93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8b0b176a0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WRAPPER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WRAPPER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AXEL GULBRANDSEN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Gulbrandsen, Søndre vei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