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36282de5ca48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980192df0547e8"/>
  </p:sldMasterIdLst>
  <p:sldIdLst>
    <p:sldId xmlns:r="http://schemas.openxmlformats.org/officeDocument/2006/relationships" id="256" r:id="Re0a46f17bb4f481a"/>
    <p:sldId xmlns:r="http://schemas.openxmlformats.org/officeDocument/2006/relationships" id="257" r:id="Re50d0fc4278e4f56"/>
    <p:sldId xmlns:r="http://schemas.openxmlformats.org/officeDocument/2006/relationships" id="258" r:id="R2df5d4e4aba04b4e"/>
    <p:sldId xmlns:r="http://schemas.openxmlformats.org/officeDocument/2006/relationships" id="259" r:id="Rc20318f665e44216"/>
    <p:sldId xmlns:r="http://schemas.openxmlformats.org/officeDocument/2006/relationships" id="260" r:id="Rc536316ffa574f43"/>
    <p:sldId xmlns:r="http://schemas.openxmlformats.org/officeDocument/2006/relationships" id="261" r:id="R1ba41f56642c43bb"/>
    <p:sldId xmlns:r="http://schemas.openxmlformats.org/officeDocument/2006/relationships" id="262" r:id="R28bb700fd1e140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80192df0547e8" /><Relationship Type="http://schemas.openxmlformats.org/officeDocument/2006/relationships/slide" Target="/ppt/slides/slide1.xml" Id="Re0a46f17bb4f481a" /><Relationship Type="http://schemas.openxmlformats.org/officeDocument/2006/relationships/slide" Target="/ppt/slides/slide2.xml" Id="Re50d0fc4278e4f56" /><Relationship Type="http://schemas.openxmlformats.org/officeDocument/2006/relationships/slide" Target="/ppt/slides/slide3.xml" Id="R2df5d4e4aba04b4e" /><Relationship Type="http://schemas.openxmlformats.org/officeDocument/2006/relationships/slide" Target="/ppt/slides/slide4.xml" Id="Rc20318f665e44216" /><Relationship Type="http://schemas.openxmlformats.org/officeDocument/2006/relationships/slide" Target="/ppt/slides/slide5.xml" Id="Rc536316ffa574f43" /><Relationship Type="http://schemas.openxmlformats.org/officeDocument/2006/relationships/slide" Target="/ppt/slides/slide6.xml" Id="R1ba41f56642c43bb" /><Relationship Type="http://schemas.openxmlformats.org/officeDocument/2006/relationships/slide" Target="/ppt/slides/slide7.xml" Id="R28bb700fd1e140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3673c2aeb4c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37ca2e6504026" /><Relationship Type="http://schemas.openxmlformats.org/officeDocument/2006/relationships/theme" Target="/ppt/slideMasters/theme/theme1.xml" Id="R69d5c6b1178e40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37ca2e65040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3bcb01a594f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e1fa3758b46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73df6e4dc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cfed41d41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ced37b2f048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9c426ca0544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f53f912974e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DM INDUSTRIER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DM INDUSTRIER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−267 012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MAZEIKIS DONATAS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 INDUSTRIER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826 021 802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 INDUSTRIER AS</a:t>
            </a:r>
          </a:p>
        </p:txBody>
      </p:sp>
    </p:spTree>
  </p:cSld>
  <p:clrMapOvr>
    <a:masterClrMapping xmlns:a="http://schemas.openxmlformats.org/drawingml/2006/main"/>
  </p:clrMapOvr>
</p:sld>
</file>