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49a1860c1e48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a3ff64f6e045d1"/>
  </p:sldMasterIdLst>
  <p:sldIdLst>
    <p:sldId xmlns:r="http://schemas.openxmlformats.org/officeDocument/2006/relationships" id="256" r:id="Rf7f7aa225b9d4f5c"/>
    <p:sldId xmlns:r="http://schemas.openxmlformats.org/officeDocument/2006/relationships" id="257" r:id="R5d46389d72cd4dd9"/>
    <p:sldId xmlns:r="http://schemas.openxmlformats.org/officeDocument/2006/relationships" id="258" r:id="R90c517407e9b479f"/>
    <p:sldId xmlns:r="http://schemas.openxmlformats.org/officeDocument/2006/relationships" id="259" r:id="Rc63780c768664bdb"/>
    <p:sldId xmlns:r="http://schemas.openxmlformats.org/officeDocument/2006/relationships" id="260" r:id="Rb1822e258c3f4410"/>
    <p:sldId xmlns:r="http://schemas.openxmlformats.org/officeDocument/2006/relationships" id="261" r:id="R00a61c9f73294dca"/>
    <p:sldId xmlns:r="http://schemas.openxmlformats.org/officeDocument/2006/relationships" id="262" r:id="R3c3cc40f89ae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3ff64f6e045d1" /><Relationship Type="http://schemas.openxmlformats.org/officeDocument/2006/relationships/slide" Target="/ppt/slides/slide1.xml" Id="Rf7f7aa225b9d4f5c" /><Relationship Type="http://schemas.openxmlformats.org/officeDocument/2006/relationships/slide" Target="/ppt/slides/slide2.xml" Id="R5d46389d72cd4dd9" /><Relationship Type="http://schemas.openxmlformats.org/officeDocument/2006/relationships/slide" Target="/ppt/slides/slide3.xml" Id="R90c517407e9b479f" /><Relationship Type="http://schemas.openxmlformats.org/officeDocument/2006/relationships/slide" Target="/ppt/slides/slide4.xml" Id="Rc63780c768664bdb" /><Relationship Type="http://schemas.openxmlformats.org/officeDocument/2006/relationships/slide" Target="/ppt/slides/slide5.xml" Id="Rb1822e258c3f4410" /><Relationship Type="http://schemas.openxmlformats.org/officeDocument/2006/relationships/slide" Target="/ppt/slides/slide6.xml" Id="R00a61c9f73294dca" /><Relationship Type="http://schemas.openxmlformats.org/officeDocument/2006/relationships/slide" Target="/ppt/slides/slide7.xml" Id="R3c3cc40f89ae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0f7d47720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35893b7bd4481" /><Relationship Type="http://schemas.openxmlformats.org/officeDocument/2006/relationships/theme" Target="/ppt/slideMasters/theme/theme1.xml" Id="R549bd73e0c6b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35893b7bd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76d8b484d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4cdec3119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29da578e4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68c68af89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082a2c1f842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66935fd474e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0bba49a064a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8 688 111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60 706 080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65 782 614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GUNNAR FREDERIK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Silurveien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825 906 142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HAAS HOLDING AS</a:t>
            </a:r>
          </a:p>
        </p:txBody>
      </p:sp>
    </p:spTree>
  </p:cSld>
  <p:clrMapOvr>
    <a:masterClrMapping xmlns:a="http://schemas.openxmlformats.org/drawingml/2006/main"/>
  </p:clrMapOvr>
</p:sld>
</file>