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15182fda764d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79e4faed9e43b4"/>
  </p:sldMasterIdLst>
  <p:sldIdLst>
    <p:sldId xmlns:r="http://schemas.openxmlformats.org/officeDocument/2006/relationships" id="256" r:id="Raab1206579d647da"/>
    <p:sldId xmlns:r="http://schemas.openxmlformats.org/officeDocument/2006/relationships" id="257" r:id="R3ac8e265407243cb"/>
    <p:sldId xmlns:r="http://schemas.openxmlformats.org/officeDocument/2006/relationships" id="258" r:id="R2f3367defabd4592"/>
    <p:sldId xmlns:r="http://schemas.openxmlformats.org/officeDocument/2006/relationships" id="259" r:id="R302e2f69da1f4ea3"/>
    <p:sldId xmlns:r="http://schemas.openxmlformats.org/officeDocument/2006/relationships" id="260" r:id="R30127d70ccd145c0"/>
    <p:sldId xmlns:r="http://schemas.openxmlformats.org/officeDocument/2006/relationships" id="261" r:id="R6aab8c2c09854fed"/>
    <p:sldId xmlns:r="http://schemas.openxmlformats.org/officeDocument/2006/relationships" id="262" r:id="R9a1089ad7c614f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79e4faed9e43b4" /><Relationship Type="http://schemas.openxmlformats.org/officeDocument/2006/relationships/slide" Target="/ppt/slides/slide1.xml" Id="Raab1206579d647da" /><Relationship Type="http://schemas.openxmlformats.org/officeDocument/2006/relationships/slide" Target="/ppt/slides/slide2.xml" Id="R3ac8e265407243cb" /><Relationship Type="http://schemas.openxmlformats.org/officeDocument/2006/relationships/slide" Target="/ppt/slides/slide3.xml" Id="R2f3367defabd4592" /><Relationship Type="http://schemas.openxmlformats.org/officeDocument/2006/relationships/slide" Target="/ppt/slides/slide4.xml" Id="R302e2f69da1f4ea3" /><Relationship Type="http://schemas.openxmlformats.org/officeDocument/2006/relationships/slide" Target="/ppt/slides/slide5.xml" Id="R30127d70ccd145c0" /><Relationship Type="http://schemas.openxmlformats.org/officeDocument/2006/relationships/slide" Target="/ppt/slides/slide6.xml" Id="R6aab8c2c09854fed" /><Relationship Type="http://schemas.openxmlformats.org/officeDocument/2006/relationships/slide" Target="/ppt/slides/slide7.xml" Id="R9a1089ad7c614f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65d5e982dc44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5db1becffd4a82" /><Relationship Type="http://schemas.openxmlformats.org/officeDocument/2006/relationships/theme" Target="/ppt/slideMasters/theme/theme1.xml" Id="R06aa50c1862846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5db1becffd4a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59d10cdeb248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aa593d303f44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d5d0d5ee4e4f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edcc79cdfa49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c6286a04e546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4cf0a134034c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2ced8db87343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CABUSI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CABUSI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CABUSI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CABUSI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CABUSI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CABUSI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−14 747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268 687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19 351 523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19 372 417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CABUSI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SIVERTSEN CARSTEN BUCH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CABUSI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Svein Sivertsen, Aunevegen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825 529 322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CABUSI AS</a:t>
            </a:r>
          </a:p>
        </p:txBody>
      </p:sp>
    </p:spTree>
  </p:cSld>
  <p:clrMapOvr>
    <a:masterClrMapping xmlns:a="http://schemas.openxmlformats.org/drawingml/2006/main"/>
  </p:clrMapOvr>
</p:sld>
</file>