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77128eb72a4b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ae31261839426a"/>
  </p:sldMasterIdLst>
  <p:sldIdLst>
    <p:sldId xmlns:r="http://schemas.openxmlformats.org/officeDocument/2006/relationships" id="256" r:id="R35070378dd224ff7"/>
    <p:sldId xmlns:r="http://schemas.openxmlformats.org/officeDocument/2006/relationships" id="257" r:id="R7783cf2a6bdf4af8"/>
    <p:sldId xmlns:r="http://schemas.openxmlformats.org/officeDocument/2006/relationships" id="258" r:id="Rc37fa3b8029e4340"/>
    <p:sldId xmlns:r="http://schemas.openxmlformats.org/officeDocument/2006/relationships" id="259" r:id="Rb1eaaf3792e14d40"/>
    <p:sldId xmlns:r="http://schemas.openxmlformats.org/officeDocument/2006/relationships" id="260" r:id="Read215ef37414646"/>
    <p:sldId xmlns:r="http://schemas.openxmlformats.org/officeDocument/2006/relationships" id="261" r:id="Rd660d53e6feb48d2"/>
    <p:sldId xmlns:r="http://schemas.openxmlformats.org/officeDocument/2006/relationships" id="262" r:id="R61a4ce84cb2e4b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e31261839426a" /><Relationship Type="http://schemas.openxmlformats.org/officeDocument/2006/relationships/slide" Target="/ppt/slides/slide1.xml" Id="R35070378dd224ff7" /><Relationship Type="http://schemas.openxmlformats.org/officeDocument/2006/relationships/slide" Target="/ppt/slides/slide2.xml" Id="R7783cf2a6bdf4af8" /><Relationship Type="http://schemas.openxmlformats.org/officeDocument/2006/relationships/slide" Target="/ppt/slides/slide3.xml" Id="Rc37fa3b8029e4340" /><Relationship Type="http://schemas.openxmlformats.org/officeDocument/2006/relationships/slide" Target="/ppt/slides/slide4.xml" Id="Rb1eaaf3792e14d40" /><Relationship Type="http://schemas.openxmlformats.org/officeDocument/2006/relationships/slide" Target="/ppt/slides/slide5.xml" Id="Read215ef37414646" /><Relationship Type="http://schemas.openxmlformats.org/officeDocument/2006/relationships/slide" Target="/ppt/slides/slide6.xml" Id="Rd660d53e6feb48d2" /><Relationship Type="http://schemas.openxmlformats.org/officeDocument/2006/relationships/slide" Target="/ppt/slides/slide7.xml" Id="R61a4ce84cb2e4b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8434f058a46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d4faedad8404d" /><Relationship Type="http://schemas.openxmlformats.org/officeDocument/2006/relationships/theme" Target="/ppt/slideMasters/theme/theme1.xml" Id="R97f28cb02d6d41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bd4faedad840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00520839b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d0ebc9874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6f05798a1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9638e86404f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16c57e053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a45f27fab41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d8bb3557e41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BODØ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BODØ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12 307 561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4 293 352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−3 746 049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13 307 902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64 838 341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KOMMUNE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FYLKESKOMMUNE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VÆRØY KOMMUNE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STEIGEN KOMMUNE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 KOMMUNE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GILDESKÅL KOMMUNE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Snekkerveien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8004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54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firmapost@frembodo.no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frembodo.no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825 072 292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