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15191718f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70bcc2a6e246e9"/>
  </p:sldMasterIdLst>
  <p:sldIdLst>
    <p:sldId xmlns:r="http://schemas.openxmlformats.org/officeDocument/2006/relationships" id="256" r:id="R513d26deb9374b8f"/>
    <p:sldId xmlns:r="http://schemas.openxmlformats.org/officeDocument/2006/relationships" id="257" r:id="Reb557fc799fb47ed"/>
    <p:sldId xmlns:r="http://schemas.openxmlformats.org/officeDocument/2006/relationships" id="258" r:id="R7c025e2ae5f643d1"/>
    <p:sldId xmlns:r="http://schemas.openxmlformats.org/officeDocument/2006/relationships" id="259" r:id="R41a6d04be591410a"/>
    <p:sldId xmlns:r="http://schemas.openxmlformats.org/officeDocument/2006/relationships" id="260" r:id="Re2273b98991741a8"/>
    <p:sldId xmlns:r="http://schemas.openxmlformats.org/officeDocument/2006/relationships" id="261" r:id="Rba1537870ee547f4"/>
    <p:sldId xmlns:r="http://schemas.openxmlformats.org/officeDocument/2006/relationships" id="262" r:id="Rd0dfd7b1ad47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0bcc2a6e246e9" /><Relationship Type="http://schemas.openxmlformats.org/officeDocument/2006/relationships/slide" Target="/ppt/slides/slide1.xml" Id="R513d26deb9374b8f" /><Relationship Type="http://schemas.openxmlformats.org/officeDocument/2006/relationships/slide" Target="/ppt/slides/slide2.xml" Id="Reb557fc799fb47ed" /><Relationship Type="http://schemas.openxmlformats.org/officeDocument/2006/relationships/slide" Target="/ppt/slides/slide3.xml" Id="R7c025e2ae5f643d1" /><Relationship Type="http://schemas.openxmlformats.org/officeDocument/2006/relationships/slide" Target="/ppt/slides/slide4.xml" Id="R41a6d04be591410a" /><Relationship Type="http://schemas.openxmlformats.org/officeDocument/2006/relationships/slide" Target="/ppt/slides/slide5.xml" Id="Re2273b98991741a8" /><Relationship Type="http://schemas.openxmlformats.org/officeDocument/2006/relationships/slide" Target="/ppt/slides/slide6.xml" Id="Rba1537870ee547f4" /><Relationship Type="http://schemas.openxmlformats.org/officeDocument/2006/relationships/slide" Target="/ppt/slides/slide7.xml" Id="Rd0dfd7b1ad47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0d7187521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3a2567eec4075" /><Relationship Type="http://schemas.openxmlformats.org/officeDocument/2006/relationships/theme" Target="/ppt/slideMasters/theme/theme1.xml" Id="R401f692a81dc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3a2567eec40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e68969d71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ccd5eb2ae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1b1f977ca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4bd573925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3e2b982144a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915ec557344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aef89045f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KALLE OG KJETILS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 OG KJETILS RØR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17 095 799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3 214 293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2 771 627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5 811 087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14 141 690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HIBBA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KMM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FAXI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MARTHINS1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Ragbakken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4042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824 329 222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OG KJETILS RØR AS</a:t>
            </a:r>
          </a:p>
        </p:txBody>
      </p:sp>
    </p:spTree>
  </p:cSld>
  <p:clrMapOvr>
    <a:masterClrMapping xmlns:a="http://schemas.openxmlformats.org/drawingml/2006/main"/>
  </p:clrMapOvr>
</p:sld>
</file>