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400e9848d443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7e8d2ab4745d8"/>
  </p:sldMasterIdLst>
  <p:sldIdLst>
    <p:sldId xmlns:r="http://schemas.openxmlformats.org/officeDocument/2006/relationships" id="256" r:id="Rb93c75fe08684327"/>
    <p:sldId xmlns:r="http://schemas.openxmlformats.org/officeDocument/2006/relationships" id="257" r:id="R496841c3f40e4b4c"/>
    <p:sldId xmlns:r="http://schemas.openxmlformats.org/officeDocument/2006/relationships" id="258" r:id="R0942abc3bffb4e08"/>
    <p:sldId xmlns:r="http://schemas.openxmlformats.org/officeDocument/2006/relationships" id="259" r:id="Red74b06c258d40c7"/>
    <p:sldId xmlns:r="http://schemas.openxmlformats.org/officeDocument/2006/relationships" id="260" r:id="Ra50d199ada614e59"/>
    <p:sldId xmlns:r="http://schemas.openxmlformats.org/officeDocument/2006/relationships" id="261" r:id="Rda22b076723c4a5d"/>
    <p:sldId xmlns:r="http://schemas.openxmlformats.org/officeDocument/2006/relationships" id="262" r:id="Rd8742b504dcf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7e8d2ab4745d8" /><Relationship Type="http://schemas.openxmlformats.org/officeDocument/2006/relationships/slide" Target="/ppt/slides/slide1.xml" Id="Rb93c75fe08684327" /><Relationship Type="http://schemas.openxmlformats.org/officeDocument/2006/relationships/slide" Target="/ppt/slides/slide2.xml" Id="R496841c3f40e4b4c" /><Relationship Type="http://schemas.openxmlformats.org/officeDocument/2006/relationships/slide" Target="/ppt/slides/slide3.xml" Id="R0942abc3bffb4e08" /><Relationship Type="http://schemas.openxmlformats.org/officeDocument/2006/relationships/slide" Target="/ppt/slides/slide4.xml" Id="Red74b06c258d40c7" /><Relationship Type="http://schemas.openxmlformats.org/officeDocument/2006/relationships/slide" Target="/ppt/slides/slide5.xml" Id="Ra50d199ada614e59" /><Relationship Type="http://schemas.openxmlformats.org/officeDocument/2006/relationships/slide" Target="/ppt/slides/slide6.xml" Id="Rda22b076723c4a5d" /><Relationship Type="http://schemas.openxmlformats.org/officeDocument/2006/relationships/slide" Target="/ppt/slides/slide7.xml" Id="Rd8742b504dcf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f35cb5bdf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5c4e3521347c3" /><Relationship Type="http://schemas.openxmlformats.org/officeDocument/2006/relationships/theme" Target="/ppt/slideMasters/theme/theme1.xml" Id="Rdd716a0fd9ff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b5c4e35213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6713618e34c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92baca6c1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4e0395fd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513e6aae644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f1b2cfd104a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c61e472cb46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16c7afe3843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KFDESIGN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650 914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921 214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FORSBERG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1664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823 749 422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KFDESIGN AS</a:t>
            </a:r>
          </a:p>
        </p:txBody>
      </p:sp>
    </p:spTree>
  </p:cSld>
  <p:clrMapOvr>
    <a:masterClrMapping xmlns:a="http://schemas.openxmlformats.org/drawingml/2006/main"/>
  </p:clrMapOvr>
</p:sld>
</file>