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1ff6aaaf4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af51ea38f41d0"/>
  </p:sldMasterIdLst>
  <p:sldIdLst>
    <p:sldId xmlns:r="http://schemas.openxmlformats.org/officeDocument/2006/relationships" id="256" r:id="R8faf10f041aa4119"/>
    <p:sldId xmlns:r="http://schemas.openxmlformats.org/officeDocument/2006/relationships" id="257" r:id="R9b547a8adaaa456f"/>
    <p:sldId xmlns:r="http://schemas.openxmlformats.org/officeDocument/2006/relationships" id="258" r:id="R3c7b2eeb4e8d4778"/>
    <p:sldId xmlns:r="http://schemas.openxmlformats.org/officeDocument/2006/relationships" id="259" r:id="R4f89c43b69734942"/>
    <p:sldId xmlns:r="http://schemas.openxmlformats.org/officeDocument/2006/relationships" id="260" r:id="R7a31c0a5e8aa4a92"/>
    <p:sldId xmlns:r="http://schemas.openxmlformats.org/officeDocument/2006/relationships" id="261" r:id="R5c46c9687e604b3d"/>
    <p:sldId xmlns:r="http://schemas.openxmlformats.org/officeDocument/2006/relationships" id="262" r:id="Rdaaa6d78a55a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af51ea38f41d0" /><Relationship Type="http://schemas.openxmlformats.org/officeDocument/2006/relationships/slide" Target="/ppt/slides/slide1.xml" Id="R8faf10f041aa4119" /><Relationship Type="http://schemas.openxmlformats.org/officeDocument/2006/relationships/slide" Target="/ppt/slides/slide2.xml" Id="R9b547a8adaaa456f" /><Relationship Type="http://schemas.openxmlformats.org/officeDocument/2006/relationships/slide" Target="/ppt/slides/slide3.xml" Id="R3c7b2eeb4e8d4778" /><Relationship Type="http://schemas.openxmlformats.org/officeDocument/2006/relationships/slide" Target="/ppt/slides/slide4.xml" Id="R4f89c43b69734942" /><Relationship Type="http://schemas.openxmlformats.org/officeDocument/2006/relationships/slide" Target="/ppt/slides/slide5.xml" Id="R7a31c0a5e8aa4a92" /><Relationship Type="http://schemas.openxmlformats.org/officeDocument/2006/relationships/slide" Target="/ppt/slides/slide6.xml" Id="R5c46c9687e604b3d" /><Relationship Type="http://schemas.openxmlformats.org/officeDocument/2006/relationships/slide" Target="/ppt/slides/slide7.xml" Id="Rdaaa6d78a55a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d3a76bd7c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db7aa310436b" /><Relationship Type="http://schemas.openxmlformats.org/officeDocument/2006/relationships/theme" Target="/ppt/slideMasters/theme/theme1.xml" Id="R65bd4c856a24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bdb7aa310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f4abc1461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0691c781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2ff6346fa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704f93db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84c6f2ed1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0fbcf5238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1b8d57040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