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6bf68dd9b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5ecb1cd3c046fc"/>
  </p:sldMasterIdLst>
  <p:sldIdLst>
    <p:sldId xmlns:r="http://schemas.openxmlformats.org/officeDocument/2006/relationships" id="256" r:id="Rb8790a12bb934a28"/>
    <p:sldId xmlns:r="http://schemas.openxmlformats.org/officeDocument/2006/relationships" id="257" r:id="R239fbc6bd2634c98"/>
    <p:sldId xmlns:r="http://schemas.openxmlformats.org/officeDocument/2006/relationships" id="258" r:id="R176a37ec2ec14bd8"/>
    <p:sldId xmlns:r="http://schemas.openxmlformats.org/officeDocument/2006/relationships" id="259" r:id="R3267a973b95d4a54"/>
    <p:sldId xmlns:r="http://schemas.openxmlformats.org/officeDocument/2006/relationships" id="260" r:id="Rd7d20ecc852a4b90"/>
    <p:sldId xmlns:r="http://schemas.openxmlformats.org/officeDocument/2006/relationships" id="261" r:id="R07be597d77bb4a18"/>
    <p:sldId xmlns:r="http://schemas.openxmlformats.org/officeDocument/2006/relationships" id="262" r:id="Rbbf46b4d46bb4b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ecb1cd3c046fc" /><Relationship Type="http://schemas.openxmlformats.org/officeDocument/2006/relationships/slide" Target="/ppt/slides/slide1.xml" Id="Rb8790a12bb934a28" /><Relationship Type="http://schemas.openxmlformats.org/officeDocument/2006/relationships/slide" Target="/ppt/slides/slide2.xml" Id="R239fbc6bd2634c98" /><Relationship Type="http://schemas.openxmlformats.org/officeDocument/2006/relationships/slide" Target="/ppt/slides/slide3.xml" Id="R176a37ec2ec14bd8" /><Relationship Type="http://schemas.openxmlformats.org/officeDocument/2006/relationships/slide" Target="/ppt/slides/slide4.xml" Id="R3267a973b95d4a54" /><Relationship Type="http://schemas.openxmlformats.org/officeDocument/2006/relationships/slide" Target="/ppt/slides/slide5.xml" Id="Rd7d20ecc852a4b90" /><Relationship Type="http://schemas.openxmlformats.org/officeDocument/2006/relationships/slide" Target="/ppt/slides/slide6.xml" Id="R07be597d77bb4a18" /><Relationship Type="http://schemas.openxmlformats.org/officeDocument/2006/relationships/slide" Target="/ppt/slides/slide7.xml" Id="Rbbf46b4d46bb4b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f02a7e0b5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410dffef34a52" /><Relationship Type="http://schemas.openxmlformats.org/officeDocument/2006/relationships/theme" Target="/ppt/slideMasters/theme/theme1.xml" Id="Rf5996cbef807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410dffef34a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3c7406a70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f36bb8784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7fcbf0d88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d56ad1b10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fd6186335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ad7c9751446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4b26bf2648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