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365f204c40f490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3ddbf5ac7da49db"/>
  </p:sldMasterIdLst>
  <p:sldIdLst>
    <p:sldId xmlns:r="http://schemas.openxmlformats.org/officeDocument/2006/relationships" id="256" r:id="R2857de5639474d63"/>
    <p:sldId xmlns:r="http://schemas.openxmlformats.org/officeDocument/2006/relationships" id="257" r:id="R14f24ec769cf42ae"/>
    <p:sldId xmlns:r="http://schemas.openxmlformats.org/officeDocument/2006/relationships" id="258" r:id="Rfb4ed64e3e834f5a"/>
    <p:sldId xmlns:r="http://schemas.openxmlformats.org/officeDocument/2006/relationships" id="259" r:id="R89cea2a2cb374399"/>
    <p:sldId xmlns:r="http://schemas.openxmlformats.org/officeDocument/2006/relationships" id="260" r:id="Ra87708ccf08d47f5"/>
    <p:sldId xmlns:r="http://schemas.openxmlformats.org/officeDocument/2006/relationships" id="261" r:id="Rf2715d55f30547b6"/>
    <p:sldId xmlns:r="http://schemas.openxmlformats.org/officeDocument/2006/relationships" id="262" r:id="R5268bacf64de41f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3ddbf5ac7da49db" /><Relationship Type="http://schemas.openxmlformats.org/officeDocument/2006/relationships/slide" Target="/ppt/slides/slide1.xml" Id="R2857de5639474d63" /><Relationship Type="http://schemas.openxmlformats.org/officeDocument/2006/relationships/slide" Target="/ppt/slides/slide2.xml" Id="R14f24ec769cf42ae" /><Relationship Type="http://schemas.openxmlformats.org/officeDocument/2006/relationships/slide" Target="/ppt/slides/slide3.xml" Id="Rfb4ed64e3e834f5a" /><Relationship Type="http://schemas.openxmlformats.org/officeDocument/2006/relationships/slide" Target="/ppt/slides/slide4.xml" Id="R89cea2a2cb374399" /><Relationship Type="http://schemas.openxmlformats.org/officeDocument/2006/relationships/slide" Target="/ppt/slides/slide5.xml" Id="Ra87708ccf08d47f5" /><Relationship Type="http://schemas.openxmlformats.org/officeDocument/2006/relationships/slide" Target="/ppt/slides/slide6.xml" Id="Rf2715d55f30547b6" /><Relationship Type="http://schemas.openxmlformats.org/officeDocument/2006/relationships/slide" Target="/ppt/slides/slide7.xml" Id="R5268bacf64de41f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ff8cedd2a0140c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e5b613113c4971" /><Relationship Type="http://schemas.openxmlformats.org/officeDocument/2006/relationships/theme" Target="/ppt/slideMasters/theme/theme1.xml" Id="R5c3f790353f0468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ee5b613113c497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3cc30c33394b0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c2a44e5481422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743bfab548457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cb170ba43e432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5c0ca72eec41d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3605f1f80b4a6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49bf8f5dc043e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HBP PROSJEKT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HBP 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HBP PROSJEKT AS ble etablert [år] og holder til i Horten.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HBP 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HBP 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HBP 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79 546 312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6 941 981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5 342 105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6 171 014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23 863 171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HBP 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HBP INVEST AS  –  66,7 %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KNUT JOHANSEN INVEST AS  –  33,3 %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HBP 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Rørestrandsveien 21B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3186 Horten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821 069 572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HBP PROSJEKT AS</a:t>
            </a:r>
          </a:p>
        </p:txBody>
      </p:sp>
    </p:spTree>
  </p:cSld>
  <p:clrMapOvr>
    <a:masterClrMapping xmlns:a="http://schemas.openxmlformats.org/drawingml/2006/main"/>
  </p:clrMapOvr>
</p:sld>
</file>