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5c8a5831f4c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076ee95b664d87"/>
  </p:sldMasterIdLst>
  <p:sldIdLst>
    <p:sldId xmlns:r="http://schemas.openxmlformats.org/officeDocument/2006/relationships" id="256" r:id="R5eebf9b024cb4969"/>
    <p:sldId xmlns:r="http://schemas.openxmlformats.org/officeDocument/2006/relationships" id="257" r:id="Read0c04b3fba4c6b"/>
    <p:sldId xmlns:r="http://schemas.openxmlformats.org/officeDocument/2006/relationships" id="258" r:id="R0ba4f11394874212"/>
    <p:sldId xmlns:r="http://schemas.openxmlformats.org/officeDocument/2006/relationships" id="259" r:id="Ref1b9481fb034282"/>
    <p:sldId xmlns:r="http://schemas.openxmlformats.org/officeDocument/2006/relationships" id="260" r:id="R3c90a270adb64308"/>
    <p:sldId xmlns:r="http://schemas.openxmlformats.org/officeDocument/2006/relationships" id="261" r:id="Ra837405d59af49ec"/>
    <p:sldId xmlns:r="http://schemas.openxmlformats.org/officeDocument/2006/relationships" id="262" r:id="R0d16e4b4784a4f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76ee95b664d87" /><Relationship Type="http://schemas.openxmlformats.org/officeDocument/2006/relationships/slide" Target="/ppt/slides/slide1.xml" Id="R5eebf9b024cb4969" /><Relationship Type="http://schemas.openxmlformats.org/officeDocument/2006/relationships/slide" Target="/ppt/slides/slide2.xml" Id="Read0c04b3fba4c6b" /><Relationship Type="http://schemas.openxmlformats.org/officeDocument/2006/relationships/slide" Target="/ppt/slides/slide3.xml" Id="R0ba4f11394874212" /><Relationship Type="http://schemas.openxmlformats.org/officeDocument/2006/relationships/slide" Target="/ppt/slides/slide4.xml" Id="Ref1b9481fb034282" /><Relationship Type="http://schemas.openxmlformats.org/officeDocument/2006/relationships/slide" Target="/ppt/slides/slide5.xml" Id="R3c90a270adb64308" /><Relationship Type="http://schemas.openxmlformats.org/officeDocument/2006/relationships/slide" Target="/ppt/slides/slide6.xml" Id="Ra837405d59af49ec" /><Relationship Type="http://schemas.openxmlformats.org/officeDocument/2006/relationships/slide" Target="/ppt/slides/slide7.xml" Id="R0d16e4b4784a4f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ee141e242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05930870f43dc" /><Relationship Type="http://schemas.openxmlformats.org/officeDocument/2006/relationships/theme" Target="/ppt/slideMasters/theme/theme1.xml" Id="R86b8adcd128149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905930870f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b354319f246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31bf385f2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06b1f3f33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3b53436eb4b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9e3c55b8d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a71c06c584a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2ab9e21764d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OLS1VVS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OLS1VVS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3 311 070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2 389 742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H0115, Seksjon 44, Orkidehøgda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820 951 522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OLS1VVS AS</a:t>
            </a:r>
          </a:p>
        </p:txBody>
      </p:sp>
    </p:spTree>
  </p:cSld>
  <p:clrMapOvr>
    <a:masterClrMapping xmlns:a="http://schemas.openxmlformats.org/drawingml/2006/main"/>
  </p:clrMapOvr>
</p:sld>
</file>