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3c056badc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b62e566c44513"/>
  </p:sldMasterIdLst>
  <p:sldIdLst>
    <p:sldId xmlns:r="http://schemas.openxmlformats.org/officeDocument/2006/relationships" id="256" r:id="Rf4ce64f7c4ba4b32"/>
    <p:sldId xmlns:r="http://schemas.openxmlformats.org/officeDocument/2006/relationships" id="257" r:id="Reae79dc9e1a0439b"/>
    <p:sldId xmlns:r="http://schemas.openxmlformats.org/officeDocument/2006/relationships" id="258" r:id="R548cd777e35b4bf8"/>
    <p:sldId xmlns:r="http://schemas.openxmlformats.org/officeDocument/2006/relationships" id="259" r:id="Rc054f219b2c74bde"/>
    <p:sldId xmlns:r="http://schemas.openxmlformats.org/officeDocument/2006/relationships" id="260" r:id="Rcdf90cdbd06849ca"/>
    <p:sldId xmlns:r="http://schemas.openxmlformats.org/officeDocument/2006/relationships" id="261" r:id="R8f8ce56c1fe54752"/>
    <p:sldId xmlns:r="http://schemas.openxmlformats.org/officeDocument/2006/relationships" id="262" r:id="R53abbcb20e8e44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b62e566c44513" /><Relationship Type="http://schemas.openxmlformats.org/officeDocument/2006/relationships/slide" Target="/ppt/slides/slide1.xml" Id="Rf4ce64f7c4ba4b32" /><Relationship Type="http://schemas.openxmlformats.org/officeDocument/2006/relationships/slide" Target="/ppt/slides/slide2.xml" Id="Reae79dc9e1a0439b" /><Relationship Type="http://schemas.openxmlformats.org/officeDocument/2006/relationships/slide" Target="/ppt/slides/slide3.xml" Id="R548cd777e35b4bf8" /><Relationship Type="http://schemas.openxmlformats.org/officeDocument/2006/relationships/slide" Target="/ppt/slides/slide4.xml" Id="Rc054f219b2c74bde" /><Relationship Type="http://schemas.openxmlformats.org/officeDocument/2006/relationships/slide" Target="/ppt/slides/slide5.xml" Id="Rcdf90cdbd06849ca" /><Relationship Type="http://schemas.openxmlformats.org/officeDocument/2006/relationships/slide" Target="/ppt/slides/slide6.xml" Id="R8f8ce56c1fe54752" /><Relationship Type="http://schemas.openxmlformats.org/officeDocument/2006/relationships/slide" Target="/ppt/slides/slide7.xml" Id="R53abbcb20e8e44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02e5d63ea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d4105053e4630" /><Relationship Type="http://schemas.openxmlformats.org/officeDocument/2006/relationships/theme" Target="/ppt/slideMasters/theme/theme1.xml" Id="R09b392843c4a48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d4105053e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438b1ca1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f21f73a1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6dd7c2c46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13e1ec297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ecfb6dc0e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76ab9fc646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71fb9dc64e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PILEGÅRDEN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−757 489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9 781 574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KRAGERUD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v/Kragerud, Slemdalsveien 81C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82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rolf@kragerud.no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820 232 992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