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91219abadf41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4a891f0664420b"/>
  </p:sldMasterIdLst>
  <p:sldIdLst>
    <p:sldId xmlns:r="http://schemas.openxmlformats.org/officeDocument/2006/relationships" id="256" r:id="Re7fe07738c544515"/>
    <p:sldId xmlns:r="http://schemas.openxmlformats.org/officeDocument/2006/relationships" id="257" r:id="Rcb7a5912a483436c"/>
    <p:sldId xmlns:r="http://schemas.openxmlformats.org/officeDocument/2006/relationships" id="258" r:id="Rdd7f3ff6f9f1461d"/>
    <p:sldId xmlns:r="http://schemas.openxmlformats.org/officeDocument/2006/relationships" id="259" r:id="R2ea314ec9d91444d"/>
    <p:sldId xmlns:r="http://schemas.openxmlformats.org/officeDocument/2006/relationships" id="260" r:id="R7ecaceadf8ce46e3"/>
    <p:sldId xmlns:r="http://schemas.openxmlformats.org/officeDocument/2006/relationships" id="261" r:id="R2cf9ed3bcd4a44fb"/>
    <p:sldId xmlns:r="http://schemas.openxmlformats.org/officeDocument/2006/relationships" id="262" r:id="Rdfb7018929e04a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4a891f0664420b" /><Relationship Type="http://schemas.openxmlformats.org/officeDocument/2006/relationships/slide" Target="/ppt/slides/slide1.xml" Id="Re7fe07738c544515" /><Relationship Type="http://schemas.openxmlformats.org/officeDocument/2006/relationships/slide" Target="/ppt/slides/slide2.xml" Id="Rcb7a5912a483436c" /><Relationship Type="http://schemas.openxmlformats.org/officeDocument/2006/relationships/slide" Target="/ppt/slides/slide3.xml" Id="Rdd7f3ff6f9f1461d" /><Relationship Type="http://schemas.openxmlformats.org/officeDocument/2006/relationships/slide" Target="/ppt/slides/slide4.xml" Id="R2ea314ec9d91444d" /><Relationship Type="http://schemas.openxmlformats.org/officeDocument/2006/relationships/slide" Target="/ppt/slides/slide5.xml" Id="R7ecaceadf8ce46e3" /><Relationship Type="http://schemas.openxmlformats.org/officeDocument/2006/relationships/slide" Target="/ppt/slides/slide6.xml" Id="R2cf9ed3bcd4a44fb" /><Relationship Type="http://schemas.openxmlformats.org/officeDocument/2006/relationships/slide" Target="/ppt/slides/slide7.xml" Id="Rdfb7018929e04a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2c12027c4c40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9c7830b944bec" /><Relationship Type="http://schemas.openxmlformats.org/officeDocument/2006/relationships/theme" Target="/ppt/slideMasters/theme/theme1.xml" Id="Rde07fe59dc0b47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99c7830b944b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0f55bb51243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ebcdeb3694b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39934751de40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71f1749c946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2db9c64cd40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353ff93e94c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7abb36b834d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LITNOR ACCOUNTING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LITNOR ACCOUNTING AS ble etablert [år] og holder til i Lierstranda.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3 716 591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317 665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307 316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949 514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DOMARKIENE TOMA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Terminalen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3414 Lierstranda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firma@litnor.as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819 731 942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