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28a27a70344e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0c9c9583f243aa"/>
  </p:sldMasterIdLst>
  <p:sldIdLst>
    <p:sldId xmlns:r="http://schemas.openxmlformats.org/officeDocument/2006/relationships" id="256" r:id="R4158ba37d0774290"/>
    <p:sldId xmlns:r="http://schemas.openxmlformats.org/officeDocument/2006/relationships" id="257" r:id="R9546e591152f4c67"/>
    <p:sldId xmlns:r="http://schemas.openxmlformats.org/officeDocument/2006/relationships" id="258" r:id="Re261d7801fdf4c10"/>
    <p:sldId xmlns:r="http://schemas.openxmlformats.org/officeDocument/2006/relationships" id="259" r:id="R6de1f8258a87472d"/>
    <p:sldId xmlns:r="http://schemas.openxmlformats.org/officeDocument/2006/relationships" id="260" r:id="R3a821db0fb8442e2"/>
    <p:sldId xmlns:r="http://schemas.openxmlformats.org/officeDocument/2006/relationships" id="261" r:id="Rb9e53090d3114f92"/>
    <p:sldId xmlns:r="http://schemas.openxmlformats.org/officeDocument/2006/relationships" id="262" r:id="R5a8a489c49ab44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0c9c9583f243aa" /><Relationship Type="http://schemas.openxmlformats.org/officeDocument/2006/relationships/slide" Target="/ppt/slides/slide1.xml" Id="R4158ba37d0774290" /><Relationship Type="http://schemas.openxmlformats.org/officeDocument/2006/relationships/slide" Target="/ppt/slides/slide2.xml" Id="R9546e591152f4c67" /><Relationship Type="http://schemas.openxmlformats.org/officeDocument/2006/relationships/slide" Target="/ppt/slides/slide3.xml" Id="Re261d7801fdf4c10" /><Relationship Type="http://schemas.openxmlformats.org/officeDocument/2006/relationships/slide" Target="/ppt/slides/slide4.xml" Id="R6de1f8258a87472d" /><Relationship Type="http://schemas.openxmlformats.org/officeDocument/2006/relationships/slide" Target="/ppt/slides/slide5.xml" Id="R3a821db0fb8442e2" /><Relationship Type="http://schemas.openxmlformats.org/officeDocument/2006/relationships/slide" Target="/ppt/slides/slide6.xml" Id="Rb9e53090d3114f92" /><Relationship Type="http://schemas.openxmlformats.org/officeDocument/2006/relationships/slide" Target="/ppt/slides/slide7.xml" Id="R5a8a489c49ab44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25c0b692c547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7e28b4fe8c4469" /><Relationship Type="http://schemas.openxmlformats.org/officeDocument/2006/relationships/theme" Target="/ppt/slideMasters/theme/theme1.xml" Id="R0deb6e8d838a43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7e28b4fe8c44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89e15e3e6947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375a16fd2d44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14a9fef6745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696370b50f4d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d6f1c1fb2049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797ef43f2046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8fdf006dc74f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BARLINVEST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BARLINVEST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BARLINVEST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BARLINVEST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BARLINVEST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BARLINVEST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210 438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210 438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BARLINVEST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BARLINDHAUG LARS FEIRING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BARLINVEST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Silkestrå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819 663 262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BARLINVEST AS</a:t>
            </a:r>
          </a:p>
        </p:txBody>
      </p:sp>
    </p:spTree>
  </p:cSld>
  <p:clrMapOvr>
    <a:masterClrMapping xmlns:a="http://schemas.openxmlformats.org/drawingml/2006/main"/>
  </p:clrMapOvr>
</p:sld>
</file>