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b799a3783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0023d8a004532"/>
  </p:sldMasterIdLst>
  <p:sldIdLst>
    <p:sldId xmlns:r="http://schemas.openxmlformats.org/officeDocument/2006/relationships" id="256" r:id="R8df96a00b4e34642"/>
    <p:sldId xmlns:r="http://schemas.openxmlformats.org/officeDocument/2006/relationships" id="257" r:id="R6ee4aa2ab80b47bc"/>
    <p:sldId xmlns:r="http://schemas.openxmlformats.org/officeDocument/2006/relationships" id="258" r:id="R5be8447e3b374735"/>
    <p:sldId xmlns:r="http://schemas.openxmlformats.org/officeDocument/2006/relationships" id="259" r:id="R319e37565701491f"/>
    <p:sldId xmlns:r="http://schemas.openxmlformats.org/officeDocument/2006/relationships" id="260" r:id="R8242d4944bf04ff2"/>
    <p:sldId xmlns:r="http://schemas.openxmlformats.org/officeDocument/2006/relationships" id="261" r:id="R6b93f5d7c5e14a94"/>
    <p:sldId xmlns:r="http://schemas.openxmlformats.org/officeDocument/2006/relationships" id="262" r:id="Rd9ebf0e152b4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0023d8a004532" /><Relationship Type="http://schemas.openxmlformats.org/officeDocument/2006/relationships/slide" Target="/ppt/slides/slide1.xml" Id="R8df96a00b4e34642" /><Relationship Type="http://schemas.openxmlformats.org/officeDocument/2006/relationships/slide" Target="/ppt/slides/slide2.xml" Id="R6ee4aa2ab80b47bc" /><Relationship Type="http://schemas.openxmlformats.org/officeDocument/2006/relationships/slide" Target="/ppt/slides/slide3.xml" Id="R5be8447e3b374735" /><Relationship Type="http://schemas.openxmlformats.org/officeDocument/2006/relationships/slide" Target="/ppt/slides/slide4.xml" Id="R319e37565701491f" /><Relationship Type="http://schemas.openxmlformats.org/officeDocument/2006/relationships/slide" Target="/ppt/slides/slide5.xml" Id="R8242d4944bf04ff2" /><Relationship Type="http://schemas.openxmlformats.org/officeDocument/2006/relationships/slide" Target="/ppt/slides/slide6.xml" Id="R6b93f5d7c5e14a94" /><Relationship Type="http://schemas.openxmlformats.org/officeDocument/2006/relationships/slide" Target="/ppt/slides/slide7.xml" Id="Rd9ebf0e152b4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f71ad3655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d8165d504824" /><Relationship Type="http://schemas.openxmlformats.org/officeDocument/2006/relationships/theme" Target="/ppt/slideMasters/theme/theme1.xml" Id="Rd91da7b1a87d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dd8165d50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9c2a451fc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79ec4b83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6a17af84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fc5450f9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b9e244ac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40f135d03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580c16b0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