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51ec1a1fd47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7a41a6e8774c18"/>
  </p:sldMasterIdLst>
  <p:sldIdLst>
    <p:sldId xmlns:r="http://schemas.openxmlformats.org/officeDocument/2006/relationships" id="256" r:id="R7647e1ea362248e6"/>
    <p:sldId xmlns:r="http://schemas.openxmlformats.org/officeDocument/2006/relationships" id="257" r:id="Rcb50172f5d9f497f"/>
    <p:sldId xmlns:r="http://schemas.openxmlformats.org/officeDocument/2006/relationships" id="258" r:id="R43fb83d28a8b44f0"/>
    <p:sldId xmlns:r="http://schemas.openxmlformats.org/officeDocument/2006/relationships" id="259" r:id="R2af2c005f9ae4e5b"/>
    <p:sldId xmlns:r="http://schemas.openxmlformats.org/officeDocument/2006/relationships" id="260" r:id="R53c39a8b89d24867"/>
    <p:sldId xmlns:r="http://schemas.openxmlformats.org/officeDocument/2006/relationships" id="261" r:id="Ra274a8cf21aa4283"/>
    <p:sldId xmlns:r="http://schemas.openxmlformats.org/officeDocument/2006/relationships" id="262" r:id="R96d72dfc5c57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a41a6e8774c18" /><Relationship Type="http://schemas.openxmlformats.org/officeDocument/2006/relationships/slide" Target="/ppt/slides/slide1.xml" Id="R7647e1ea362248e6" /><Relationship Type="http://schemas.openxmlformats.org/officeDocument/2006/relationships/slide" Target="/ppt/slides/slide2.xml" Id="Rcb50172f5d9f497f" /><Relationship Type="http://schemas.openxmlformats.org/officeDocument/2006/relationships/slide" Target="/ppt/slides/slide3.xml" Id="R43fb83d28a8b44f0" /><Relationship Type="http://schemas.openxmlformats.org/officeDocument/2006/relationships/slide" Target="/ppt/slides/slide4.xml" Id="R2af2c005f9ae4e5b" /><Relationship Type="http://schemas.openxmlformats.org/officeDocument/2006/relationships/slide" Target="/ppt/slides/slide5.xml" Id="R53c39a8b89d24867" /><Relationship Type="http://schemas.openxmlformats.org/officeDocument/2006/relationships/slide" Target="/ppt/slides/slide6.xml" Id="Ra274a8cf21aa4283" /><Relationship Type="http://schemas.openxmlformats.org/officeDocument/2006/relationships/slide" Target="/ppt/slides/slide7.xml" Id="R96d72dfc5c57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7c0c0e51247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612756691408a" /><Relationship Type="http://schemas.openxmlformats.org/officeDocument/2006/relationships/theme" Target="/ppt/slideMasters/theme/theme1.xml" Id="R960c0ee25ad046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61275669140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ef78b1c5d46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2315ce43546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54a72bdeb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1e4fbc8ef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ee1b654e844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e4be39c01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f5726d71349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GRØDUM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GRØDUM HOLDING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491 129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1 104 238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GRØDUM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817 680 992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GRØDUM HOLDING AS</a:t>
            </a:r>
          </a:p>
        </p:txBody>
      </p:sp>
    </p:spTree>
  </p:cSld>
  <p:clrMapOvr>
    <a:masterClrMapping xmlns:a="http://schemas.openxmlformats.org/drawingml/2006/main"/>
  </p:clrMapOvr>
</p:sld>
</file>