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03242366d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d2848107e44fb7"/>
  </p:sldMasterIdLst>
  <p:sldIdLst>
    <p:sldId xmlns:r="http://schemas.openxmlformats.org/officeDocument/2006/relationships" id="256" r:id="Rb3f035529dc9414a"/>
    <p:sldId xmlns:r="http://schemas.openxmlformats.org/officeDocument/2006/relationships" id="257" r:id="R9951a91e389b4e8c"/>
    <p:sldId xmlns:r="http://schemas.openxmlformats.org/officeDocument/2006/relationships" id="258" r:id="R7ab02f494f7945c6"/>
    <p:sldId xmlns:r="http://schemas.openxmlformats.org/officeDocument/2006/relationships" id="259" r:id="R5f58eaa4749b4b80"/>
    <p:sldId xmlns:r="http://schemas.openxmlformats.org/officeDocument/2006/relationships" id="260" r:id="R1f43c5420f9a4331"/>
    <p:sldId xmlns:r="http://schemas.openxmlformats.org/officeDocument/2006/relationships" id="261" r:id="R28326eed5ab3447b"/>
    <p:sldId xmlns:r="http://schemas.openxmlformats.org/officeDocument/2006/relationships" id="262" r:id="Rc772c87773b3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2848107e44fb7" /><Relationship Type="http://schemas.openxmlformats.org/officeDocument/2006/relationships/slide" Target="/ppt/slides/slide1.xml" Id="Rb3f035529dc9414a" /><Relationship Type="http://schemas.openxmlformats.org/officeDocument/2006/relationships/slide" Target="/ppt/slides/slide2.xml" Id="R9951a91e389b4e8c" /><Relationship Type="http://schemas.openxmlformats.org/officeDocument/2006/relationships/slide" Target="/ppt/slides/slide3.xml" Id="R7ab02f494f7945c6" /><Relationship Type="http://schemas.openxmlformats.org/officeDocument/2006/relationships/slide" Target="/ppt/slides/slide4.xml" Id="R5f58eaa4749b4b80" /><Relationship Type="http://schemas.openxmlformats.org/officeDocument/2006/relationships/slide" Target="/ppt/slides/slide5.xml" Id="R1f43c5420f9a4331" /><Relationship Type="http://schemas.openxmlformats.org/officeDocument/2006/relationships/slide" Target="/ppt/slides/slide6.xml" Id="R28326eed5ab3447b" /><Relationship Type="http://schemas.openxmlformats.org/officeDocument/2006/relationships/slide" Target="/ppt/slides/slide7.xml" Id="Rc772c87773b3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1699b6fe6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46aac7d314823" /><Relationship Type="http://schemas.openxmlformats.org/officeDocument/2006/relationships/theme" Target="/ppt/slideMasters/theme/theme1.xml" Id="Rad14a6971da5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46aac7d31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14819a922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846e4a21f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2c725ade9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00edc0ad7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c223faf33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94962a8f6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2751830dc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MVA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MVA REGNSKAP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Tunheimbakken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li-johnsen@hotmail.com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www.mva.as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815 533 372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MVA REGNSKAP AS</a:t>
            </a:r>
          </a:p>
        </p:txBody>
      </p:sp>
    </p:spTree>
  </p:cSld>
  <p:clrMapOvr>
    <a:masterClrMapping xmlns:a="http://schemas.openxmlformats.org/drawingml/2006/main"/>
  </p:clrMapOvr>
</p:sld>
</file>