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61e203ec3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915a719cc74de6"/>
  </p:sldMasterIdLst>
  <p:sldIdLst>
    <p:sldId xmlns:r="http://schemas.openxmlformats.org/officeDocument/2006/relationships" id="256" r:id="Rca7ea46d89aa48d7"/>
    <p:sldId xmlns:r="http://schemas.openxmlformats.org/officeDocument/2006/relationships" id="257" r:id="R04f4ede6ab6441b6"/>
    <p:sldId xmlns:r="http://schemas.openxmlformats.org/officeDocument/2006/relationships" id="258" r:id="Ra2438973a04f4898"/>
    <p:sldId xmlns:r="http://schemas.openxmlformats.org/officeDocument/2006/relationships" id="259" r:id="R19af84a6629544f7"/>
    <p:sldId xmlns:r="http://schemas.openxmlformats.org/officeDocument/2006/relationships" id="260" r:id="R8b8744718d2f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15a719cc74de6" /><Relationship Type="http://schemas.openxmlformats.org/officeDocument/2006/relationships/slide" Target="/ppt/slides/slide1.xml" Id="Rca7ea46d89aa48d7" /><Relationship Type="http://schemas.openxmlformats.org/officeDocument/2006/relationships/slide" Target="/ppt/slides/slide2.xml" Id="R04f4ede6ab6441b6" /><Relationship Type="http://schemas.openxmlformats.org/officeDocument/2006/relationships/slide" Target="/ppt/slides/slide3.xml" Id="Ra2438973a04f4898" /><Relationship Type="http://schemas.openxmlformats.org/officeDocument/2006/relationships/slide" Target="/ppt/slides/slide4.xml" Id="R19af84a6629544f7" /><Relationship Type="http://schemas.openxmlformats.org/officeDocument/2006/relationships/slide" Target="/ppt/slides/slide5.xml" Id="R8b8744718d2f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610e5a168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81f10c7a54409" /><Relationship Type="http://schemas.openxmlformats.org/officeDocument/2006/relationships/theme" Target="/ppt/slideMasters/theme/theme1.xml" Id="R3d1bb82c31b5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a81f10c7a5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116d102e6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b9f5b170f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e53ee75e2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931f61030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498b021d2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TOLGA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TOLGA SENTERPARTI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Esten Kleven, Rørosveien 1752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815 274 792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