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0c0d81ccc242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de8469e69847b1"/>
  </p:sldMasterIdLst>
  <p:sldIdLst>
    <p:sldId xmlns:r="http://schemas.openxmlformats.org/officeDocument/2006/relationships" id="256" r:id="R9ef186b6c11d463f"/>
    <p:sldId xmlns:r="http://schemas.openxmlformats.org/officeDocument/2006/relationships" id="257" r:id="R57fe6b97c5cc4c27"/>
    <p:sldId xmlns:r="http://schemas.openxmlformats.org/officeDocument/2006/relationships" id="258" r:id="R1115074cef16490d"/>
    <p:sldId xmlns:r="http://schemas.openxmlformats.org/officeDocument/2006/relationships" id="259" r:id="R3b6fdd9ac0384b0c"/>
    <p:sldId xmlns:r="http://schemas.openxmlformats.org/officeDocument/2006/relationships" id="260" r:id="Rd00f3e24be9745e4"/>
    <p:sldId xmlns:r="http://schemas.openxmlformats.org/officeDocument/2006/relationships" id="261" r:id="R55dc9590b98e41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de8469e69847b1" /><Relationship Type="http://schemas.openxmlformats.org/officeDocument/2006/relationships/slide" Target="/ppt/slides/slide1.xml" Id="R9ef186b6c11d463f" /><Relationship Type="http://schemas.openxmlformats.org/officeDocument/2006/relationships/slide" Target="/ppt/slides/slide2.xml" Id="R57fe6b97c5cc4c27" /><Relationship Type="http://schemas.openxmlformats.org/officeDocument/2006/relationships/slide" Target="/ppt/slides/slide3.xml" Id="R1115074cef16490d" /><Relationship Type="http://schemas.openxmlformats.org/officeDocument/2006/relationships/slide" Target="/ppt/slides/slide4.xml" Id="R3b6fdd9ac0384b0c" /><Relationship Type="http://schemas.openxmlformats.org/officeDocument/2006/relationships/slide" Target="/ppt/slides/slide5.xml" Id="Rd00f3e24be9745e4" /><Relationship Type="http://schemas.openxmlformats.org/officeDocument/2006/relationships/slide" Target="/ppt/slides/slide6.xml" Id="R55dc9590b98e41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06e4f2155e44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f36381f7045ea" /><Relationship Type="http://schemas.openxmlformats.org/officeDocument/2006/relationships/theme" Target="/ppt/slideMasters/theme/theme1.xml" Id="R242d9b6cb4e741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df36381f7045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427047ea043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57e35a71a47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0b47a484940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be22d937e4d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ca60e609248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c0bc0c45048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PARCHEM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PARCHEM IV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16 588 512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−1 250 284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−4 978 142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27 532 636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46 278 883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814 428 362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