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41a6522eff48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be05dfcd97423d"/>
  </p:sldMasterIdLst>
  <p:sldIdLst>
    <p:sldId xmlns:r="http://schemas.openxmlformats.org/officeDocument/2006/relationships" id="256" r:id="R18eb1aa30cfe4b27"/>
    <p:sldId xmlns:r="http://schemas.openxmlformats.org/officeDocument/2006/relationships" id="257" r:id="Ra173aeedcaa64851"/>
    <p:sldId xmlns:r="http://schemas.openxmlformats.org/officeDocument/2006/relationships" id="258" r:id="Rc7f7e882b226422c"/>
    <p:sldId xmlns:r="http://schemas.openxmlformats.org/officeDocument/2006/relationships" id="259" r:id="Re2ac3a05349b4953"/>
    <p:sldId xmlns:r="http://schemas.openxmlformats.org/officeDocument/2006/relationships" id="260" r:id="R09b3a252099647cb"/>
    <p:sldId xmlns:r="http://schemas.openxmlformats.org/officeDocument/2006/relationships" id="261" r:id="R0d6985e02f394d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be05dfcd97423d" /><Relationship Type="http://schemas.openxmlformats.org/officeDocument/2006/relationships/slide" Target="/ppt/slides/slide1.xml" Id="R18eb1aa30cfe4b27" /><Relationship Type="http://schemas.openxmlformats.org/officeDocument/2006/relationships/slide" Target="/ppt/slides/slide2.xml" Id="Ra173aeedcaa64851" /><Relationship Type="http://schemas.openxmlformats.org/officeDocument/2006/relationships/slide" Target="/ppt/slides/slide3.xml" Id="Rc7f7e882b226422c" /><Relationship Type="http://schemas.openxmlformats.org/officeDocument/2006/relationships/slide" Target="/ppt/slides/slide4.xml" Id="Re2ac3a05349b4953" /><Relationship Type="http://schemas.openxmlformats.org/officeDocument/2006/relationships/slide" Target="/ppt/slides/slide5.xml" Id="R09b3a252099647cb" /><Relationship Type="http://schemas.openxmlformats.org/officeDocument/2006/relationships/slide" Target="/ppt/slides/slide6.xml" Id="R0d6985e02f394d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cef5f2e64b4c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d4c8447fc4da8" /><Relationship Type="http://schemas.openxmlformats.org/officeDocument/2006/relationships/theme" Target="/ppt/slideMasters/theme/theme1.xml" Id="Rde654a0691bb4f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cd4c8447fc4d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a48baf46a46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16727015543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a0601892044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81038e8a141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63215648946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bede541a04f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PARCHEM 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814 428 362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