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f47c89650a49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9b7c9d24ac42d4"/>
  </p:sldMasterIdLst>
  <p:sldIdLst>
    <p:sldId xmlns:r="http://schemas.openxmlformats.org/officeDocument/2006/relationships" id="256" r:id="R847633ef8432417b"/>
    <p:sldId xmlns:r="http://schemas.openxmlformats.org/officeDocument/2006/relationships" id="257" r:id="Re961c81870e741ba"/>
    <p:sldId xmlns:r="http://schemas.openxmlformats.org/officeDocument/2006/relationships" id="258" r:id="Re40bd0bcb4ad44e5"/>
    <p:sldId xmlns:r="http://schemas.openxmlformats.org/officeDocument/2006/relationships" id="259" r:id="Rf734675ce861471a"/>
    <p:sldId xmlns:r="http://schemas.openxmlformats.org/officeDocument/2006/relationships" id="260" r:id="R910e3839723c45e8"/>
    <p:sldId xmlns:r="http://schemas.openxmlformats.org/officeDocument/2006/relationships" id="261" r:id="R07e5218450b74c34"/>
    <p:sldId xmlns:r="http://schemas.openxmlformats.org/officeDocument/2006/relationships" id="262" r:id="R10138c2e60e943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9b7c9d24ac42d4" /><Relationship Type="http://schemas.openxmlformats.org/officeDocument/2006/relationships/slide" Target="/ppt/slides/slide1.xml" Id="R847633ef8432417b" /><Relationship Type="http://schemas.openxmlformats.org/officeDocument/2006/relationships/slide" Target="/ppt/slides/slide2.xml" Id="Re961c81870e741ba" /><Relationship Type="http://schemas.openxmlformats.org/officeDocument/2006/relationships/slide" Target="/ppt/slides/slide3.xml" Id="Re40bd0bcb4ad44e5" /><Relationship Type="http://schemas.openxmlformats.org/officeDocument/2006/relationships/slide" Target="/ppt/slides/slide4.xml" Id="Rf734675ce861471a" /><Relationship Type="http://schemas.openxmlformats.org/officeDocument/2006/relationships/slide" Target="/ppt/slides/slide5.xml" Id="R910e3839723c45e8" /><Relationship Type="http://schemas.openxmlformats.org/officeDocument/2006/relationships/slide" Target="/ppt/slides/slide6.xml" Id="R07e5218450b74c34" /><Relationship Type="http://schemas.openxmlformats.org/officeDocument/2006/relationships/slide" Target="/ppt/slides/slide7.xml" Id="R10138c2e60e943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e5f89163f74c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6d311da7424f78" /><Relationship Type="http://schemas.openxmlformats.org/officeDocument/2006/relationships/theme" Target="/ppt/slideMasters/theme/theme1.xml" Id="Re62d99c1592947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6d311da7424f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7f0d9a964245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6072512fe344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082c25c724f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37cbb207148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b49e82fea046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8e94182df43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bdde7928e4c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ANIDEI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ANIDEI AS ble etablert [år] og holder til i Drøbak.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−3 001 487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MONSHAUGEN ELI KLYPEN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MONSHAUGEN ANETTE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MONSHAUGEN EIRIK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MONSHAUGEN IDA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Klokkeveien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1444 Drøbak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anette.monshaugen@hotmail.com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814 332 012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ANIDEI AS</a:t>
            </a:r>
          </a:p>
        </p:txBody>
      </p:sp>
    </p:spTree>
  </p:cSld>
  <p:clrMapOvr>
    <a:masterClrMapping xmlns:a="http://schemas.openxmlformats.org/drawingml/2006/main"/>
  </p:clrMapOvr>
</p:sld>
</file>