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ad6484602740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05a61c0a0448fe"/>
  </p:sldMasterIdLst>
  <p:sldIdLst>
    <p:sldId xmlns:r="http://schemas.openxmlformats.org/officeDocument/2006/relationships" id="256" r:id="R715a59b4991940dc"/>
    <p:sldId xmlns:r="http://schemas.openxmlformats.org/officeDocument/2006/relationships" id="257" r:id="R303209097a194f26"/>
    <p:sldId xmlns:r="http://schemas.openxmlformats.org/officeDocument/2006/relationships" id="258" r:id="R1f467ac9cd154900"/>
    <p:sldId xmlns:r="http://schemas.openxmlformats.org/officeDocument/2006/relationships" id="259" r:id="R07a47bce0df049cf"/>
    <p:sldId xmlns:r="http://schemas.openxmlformats.org/officeDocument/2006/relationships" id="260" r:id="R313ed7f3bcd94310"/>
    <p:sldId xmlns:r="http://schemas.openxmlformats.org/officeDocument/2006/relationships" id="261" r:id="R23eba5bd49f64a44"/>
    <p:sldId xmlns:r="http://schemas.openxmlformats.org/officeDocument/2006/relationships" id="262" r:id="R2e123424090244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05a61c0a0448fe" /><Relationship Type="http://schemas.openxmlformats.org/officeDocument/2006/relationships/slide" Target="/ppt/slides/slide1.xml" Id="R715a59b4991940dc" /><Relationship Type="http://schemas.openxmlformats.org/officeDocument/2006/relationships/slide" Target="/ppt/slides/slide2.xml" Id="R303209097a194f26" /><Relationship Type="http://schemas.openxmlformats.org/officeDocument/2006/relationships/slide" Target="/ppt/slides/slide3.xml" Id="R1f467ac9cd154900" /><Relationship Type="http://schemas.openxmlformats.org/officeDocument/2006/relationships/slide" Target="/ppt/slides/slide4.xml" Id="R07a47bce0df049cf" /><Relationship Type="http://schemas.openxmlformats.org/officeDocument/2006/relationships/slide" Target="/ppt/slides/slide5.xml" Id="R313ed7f3bcd94310" /><Relationship Type="http://schemas.openxmlformats.org/officeDocument/2006/relationships/slide" Target="/ppt/slides/slide6.xml" Id="R23eba5bd49f64a44" /><Relationship Type="http://schemas.openxmlformats.org/officeDocument/2006/relationships/slide" Target="/ppt/slides/slide7.xml" Id="R2e123424090244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64e4ab5cc74c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ff6ccd00b4c23" /><Relationship Type="http://schemas.openxmlformats.org/officeDocument/2006/relationships/theme" Target="/ppt/slideMasters/theme/theme1.xml" Id="R8c82b3d9477a4d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7ff6ccd00b4c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3e379f60348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d466b5fe34b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4224ff9294a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3bd7784fe40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9ed3809c64e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39b632f7741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d6d988d574d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EMERCOR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EMERCOR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EMERCOR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EMERCOR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EMERCOR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EMERCOR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−365 489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−5 391 485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58 711 164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180 887 859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EMERCOR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MIDDELBORG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EMERCOR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3126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813 699 672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EMERCOR AS</a:t>
            </a:r>
          </a:p>
        </p:txBody>
      </p:sp>
    </p:spTree>
  </p:cSld>
  <p:clrMapOvr>
    <a:masterClrMapping xmlns:a="http://schemas.openxmlformats.org/drawingml/2006/main"/>
  </p:clrMapOvr>
</p:sld>
</file>