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5b6b494c1144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a7032c5dfa4b63"/>
  </p:sldMasterIdLst>
  <p:sldIdLst>
    <p:sldId xmlns:r="http://schemas.openxmlformats.org/officeDocument/2006/relationships" id="256" r:id="R937fb38081a74a87"/>
    <p:sldId xmlns:r="http://schemas.openxmlformats.org/officeDocument/2006/relationships" id="257" r:id="R6d3a644d94534df9"/>
    <p:sldId xmlns:r="http://schemas.openxmlformats.org/officeDocument/2006/relationships" id="258" r:id="R90c60ebfa5dc456b"/>
    <p:sldId xmlns:r="http://schemas.openxmlformats.org/officeDocument/2006/relationships" id="259" r:id="R8f7bab95f5584183"/>
    <p:sldId xmlns:r="http://schemas.openxmlformats.org/officeDocument/2006/relationships" id="260" r:id="Rc5fb8e477a3744dd"/>
    <p:sldId xmlns:r="http://schemas.openxmlformats.org/officeDocument/2006/relationships" id="261" r:id="R75c3aaffe2714328"/>
    <p:sldId xmlns:r="http://schemas.openxmlformats.org/officeDocument/2006/relationships" id="262" r:id="Rda1cabd39e5c48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7032c5dfa4b63" /><Relationship Type="http://schemas.openxmlformats.org/officeDocument/2006/relationships/slide" Target="/ppt/slides/slide1.xml" Id="R937fb38081a74a87" /><Relationship Type="http://schemas.openxmlformats.org/officeDocument/2006/relationships/slide" Target="/ppt/slides/slide2.xml" Id="R6d3a644d94534df9" /><Relationship Type="http://schemas.openxmlformats.org/officeDocument/2006/relationships/slide" Target="/ppt/slides/slide3.xml" Id="R90c60ebfa5dc456b" /><Relationship Type="http://schemas.openxmlformats.org/officeDocument/2006/relationships/slide" Target="/ppt/slides/slide4.xml" Id="R8f7bab95f5584183" /><Relationship Type="http://schemas.openxmlformats.org/officeDocument/2006/relationships/slide" Target="/ppt/slides/slide5.xml" Id="Rc5fb8e477a3744dd" /><Relationship Type="http://schemas.openxmlformats.org/officeDocument/2006/relationships/slide" Target="/ppt/slides/slide6.xml" Id="R75c3aaffe2714328" /><Relationship Type="http://schemas.openxmlformats.org/officeDocument/2006/relationships/slide" Target="/ppt/slides/slide7.xml" Id="Rda1cabd39e5c48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8dfb441b634e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a4642cd0a4002" /><Relationship Type="http://schemas.openxmlformats.org/officeDocument/2006/relationships/theme" Target="/ppt/slideMasters/theme/theme1.xml" Id="R32ebf2295af645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5a4642cd0a40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78baaf01940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4708f8d8b47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2b870fa3141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6abde12c242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ea2969e064a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0634895ef49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2ca4408c443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MDS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−390 096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87 598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 MARCUS DEVOLD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Marcus D Soknes, Louises gate 15D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67 64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marcusdsoknes@gmail.com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813 633 922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MDS HOLDING AS</a:t>
            </a:r>
          </a:p>
        </p:txBody>
      </p:sp>
    </p:spTree>
  </p:cSld>
  <p:clrMapOvr>
    <a:masterClrMapping xmlns:a="http://schemas.openxmlformats.org/drawingml/2006/main"/>
  </p:clrMapOvr>
</p:sld>
</file>