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027378094e41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10d0f6ed674e55"/>
  </p:sldMasterIdLst>
  <p:sldIdLst>
    <p:sldId xmlns:r="http://schemas.openxmlformats.org/officeDocument/2006/relationships" id="256" r:id="R1da98870d56841dc"/>
    <p:sldId xmlns:r="http://schemas.openxmlformats.org/officeDocument/2006/relationships" id="257" r:id="R07cfd8a51f6a486c"/>
    <p:sldId xmlns:r="http://schemas.openxmlformats.org/officeDocument/2006/relationships" id="258" r:id="R9c6ec586fbcb452c"/>
    <p:sldId xmlns:r="http://schemas.openxmlformats.org/officeDocument/2006/relationships" id="259" r:id="Rf81c010f5d32429d"/>
    <p:sldId xmlns:r="http://schemas.openxmlformats.org/officeDocument/2006/relationships" id="260" r:id="R7fa28912de764c1f"/>
    <p:sldId xmlns:r="http://schemas.openxmlformats.org/officeDocument/2006/relationships" id="261" r:id="R1e062197b7574991"/>
    <p:sldId xmlns:r="http://schemas.openxmlformats.org/officeDocument/2006/relationships" id="262" r:id="R88852ba1456645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10d0f6ed674e55" /><Relationship Type="http://schemas.openxmlformats.org/officeDocument/2006/relationships/slide" Target="/ppt/slides/slide1.xml" Id="R1da98870d56841dc" /><Relationship Type="http://schemas.openxmlformats.org/officeDocument/2006/relationships/slide" Target="/ppt/slides/slide2.xml" Id="R07cfd8a51f6a486c" /><Relationship Type="http://schemas.openxmlformats.org/officeDocument/2006/relationships/slide" Target="/ppt/slides/slide3.xml" Id="R9c6ec586fbcb452c" /><Relationship Type="http://schemas.openxmlformats.org/officeDocument/2006/relationships/slide" Target="/ppt/slides/slide4.xml" Id="Rf81c010f5d32429d" /><Relationship Type="http://schemas.openxmlformats.org/officeDocument/2006/relationships/slide" Target="/ppt/slides/slide5.xml" Id="R7fa28912de764c1f" /><Relationship Type="http://schemas.openxmlformats.org/officeDocument/2006/relationships/slide" Target="/ppt/slides/slide6.xml" Id="R1e062197b7574991" /><Relationship Type="http://schemas.openxmlformats.org/officeDocument/2006/relationships/slide" Target="/ppt/slides/slide7.xml" Id="R88852ba1456645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dd344d659b48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bb273ec3c4b44" /><Relationship Type="http://schemas.openxmlformats.org/officeDocument/2006/relationships/theme" Target="/ppt/slideMasters/theme/theme1.xml" Id="R0936369314aa48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ebb273ec3c4b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22a3848da47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c3735c6d640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ef288d00a41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efeda569648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eefd4e62143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e6c5a70c14e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0f69e90bb46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HBH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HBH HOLDING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322 570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2 688 601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5 561 512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Sørlibakken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4073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812 901 192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HBH HOLDING AS</a:t>
            </a:r>
          </a:p>
        </p:txBody>
      </p:sp>
    </p:spTree>
  </p:cSld>
  <p:clrMapOvr>
    <a:masterClrMapping xmlns:a="http://schemas.openxmlformats.org/drawingml/2006/main"/>
  </p:clrMapOvr>
</p:sld>
</file>