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f53f6f341545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539ba71d9274e46"/>
  </p:sldMasterIdLst>
  <p:sldIdLst>
    <p:sldId xmlns:r="http://schemas.openxmlformats.org/officeDocument/2006/relationships" id="256" r:id="R20e3333b7ce94687"/>
    <p:sldId xmlns:r="http://schemas.openxmlformats.org/officeDocument/2006/relationships" id="257" r:id="Rc3986f9750b24fa6"/>
    <p:sldId xmlns:r="http://schemas.openxmlformats.org/officeDocument/2006/relationships" id="258" r:id="R0859bec2e0a2471d"/>
    <p:sldId xmlns:r="http://schemas.openxmlformats.org/officeDocument/2006/relationships" id="259" r:id="R568d5535abbf4602"/>
    <p:sldId xmlns:r="http://schemas.openxmlformats.org/officeDocument/2006/relationships" id="260" r:id="Rbe685f71804b444f"/>
    <p:sldId xmlns:r="http://schemas.openxmlformats.org/officeDocument/2006/relationships" id="261" r:id="R789436f3bd9c4659"/>
    <p:sldId xmlns:r="http://schemas.openxmlformats.org/officeDocument/2006/relationships" id="262" r:id="R4b301e4cc97a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539ba71d9274e46" /><Relationship Type="http://schemas.openxmlformats.org/officeDocument/2006/relationships/slide" Target="/ppt/slides/slide1.xml" Id="R20e3333b7ce94687" /><Relationship Type="http://schemas.openxmlformats.org/officeDocument/2006/relationships/slide" Target="/ppt/slides/slide2.xml" Id="Rc3986f9750b24fa6" /><Relationship Type="http://schemas.openxmlformats.org/officeDocument/2006/relationships/slide" Target="/ppt/slides/slide3.xml" Id="R0859bec2e0a2471d" /><Relationship Type="http://schemas.openxmlformats.org/officeDocument/2006/relationships/slide" Target="/ppt/slides/slide4.xml" Id="R568d5535abbf4602" /><Relationship Type="http://schemas.openxmlformats.org/officeDocument/2006/relationships/slide" Target="/ppt/slides/slide5.xml" Id="Rbe685f71804b444f" /><Relationship Type="http://schemas.openxmlformats.org/officeDocument/2006/relationships/slide" Target="/ppt/slides/slide6.xml" Id="R789436f3bd9c4659" /><Relationship Type="http://schemas.openxmlformats.org/officeDocument/2006/relationships/slide" Target="/ppt/slides/slide7.xml" Id="R4b301e4cc97a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7d9a9559da4ff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bdf6078d4497d" /><Relationship Type="http://schemas.openxmlformats.org/officeDocument/2006/relationships/theme" Target="/ppt/slideMasters/theme/theme1.xml" Id="R9ea9c246abfd4d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ebdf6078d449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1a4bc7e38441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fe81b172848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f64e6ef0046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3c4b4585a49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51d1a0d825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6450f560d4a6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7f24d4f7af413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KVALITETSSNEKKEREN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KVALITETSSNEKKEREN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KVALITETSSNEKKEREN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KVALITETSSNEKKEREN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KVALITETSSNEKKEREN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KVALITETSSNEKKEREN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3 751 262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1 374 484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1 073 142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5 450 063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6 333 719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KVALITETSSNEKKEREN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SKIPPERUD JØRGEN ENGSTRØM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KVALITETSSNEKKEREN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Jørgen Skipperud, Markveien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811 636 282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KVALITETSSNEKKEREN AS</a:t>
            </a:r>
          </a:p>
        </p:txBody>
      </p:sp>
    </p:spTree>
  </p:cSld>
  <p:clrMapOvr>
    <a:masterClrMapping xmlns:a="http://schemas.openxmlformats.org/drawingml/2006/main"/>
  </p:clrMapOvr>
</p:sld>
</file>